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96" r:id="rId2"/>
    <p:sldId id="256" r:id="rId3"/>
    <p:sldId id="264" r:id="rId4"/>
    <p:sldId id="257" r:id="rId5"/>
    <p:sldId id="280" r:id="rId6"/>
    <p:sldId id="263" r:id="rId7"/>
    <p:sldId id="271" r:id="rId8"/>
    <p:sldId id="298" r:id="rId9"/>
    <p:sldId id="297" r:id="rId10"/>
    <p:sldId id="287" r:id="rId11"/>
    <p:sldId id="290" r:id="rId12"/>
  </p:sldIdLst>
  <p:sldSz cx="12192000" cy="6858000"/>
  <p:notesSz cx="7010400" cy="9296400"/>
  <p:defaultTextStyle>
    <a:lvl1pPr defTabSz="457200">
      <a:defRPr>
        <a:latin typeface="Trebuchet MS"/>
        <a:ea typeface="Trebuchet MS"/>
        <a:cs typeface="Trebuchet MS"/>
        <a:sym typeface="Trebuchet MS"/>
      </a:defRPr>
    </a:lvl1pPr>
    <a:lvl2pPr indent="457200" defTabSz="457200">
      <a:defRPr>
        <a:latin typeface="Trebuchet MS"/>
        <a:ea typeface="Trebuchet MS"/>
        <a:cs typeface="Trebuchet MS"/>
        <a:sym typeface="Trebuchet MS"/>
      </a:defRPr>
    </a:lvl2pPr>
    <a:lvl3pPr indent="914400" defTabSz="457200">
      <a:defRPr>
        <a:latin typeface="Trebuchet MS"/>
        <a:ea typeface="Trebuchet MS"/>
        <a:cs typeface="Trebuchet MS"/>
        <a:sym typeface="Trebuchet MS"/>
      </a:defRPr>
    </a:lvl3pPr>
    <a:lvl4pPr indent="1371600" defTabSz="457200">
      <a:defRPr>
        <a:latin typeface="Trebuchet MS"/>
        <a:ea typeface="Trebuchet MS"/>
        <a:cs typeface="Trebuchet MS"/>
        <a:sym typeface="Trebuchet MS"/>
      </a:defRPr>
    </a:lvl4pPr>
    <a:lvl5pPr indent="1828800" defTabSz="457200">
      <a:defRPr>
        <a:latin typeface="Trebuchet MS"/>
        <a:ea typeface="Trebuchet MS"/>
        <a:cs typeface="Trebuchet MS"/>
        <a:sym typeface="Trebuchet MS"/>
      </a:defRPr>
    </a:lvl5pPr>
    <a:lvl6pPr indent="2286000" defTabSz="457200">
      <a:defRPr>
        <a:latin typeface="Trebuchet MS"/>
        <a:ea typeface="Trebuchet MS"/>
        <a:cs typeface="Trebuchet MS"/>
        <a:sym typeface="Trebuchet MS"/>
      </a:defRPr>
    </a:lvl6pPr>
    <a:lvl7pPr indent="2743200" defTabSz="457200">
      <a:defRPr>
        <a:latin typeface="Trebuchet MS"/>
        <a:ea typeface="Trebuchet MS"/>
        <a:cs typeface="Trebuchet MS"/>
        <a:sym typeface="Trebuchet MS"/>
      </a:defRPr>
    </a:lvl7pPr>
    <a:lvl8pPr indent="3200400" defTabSz="457200">
      <a:defRPr>
        <a:latin typeface="Trebuchet MS"/>
        <a:ea typeface="Trebuchet MS"/>
        <a:cs typeface="Trebuchet MS"/>
        <a:sym typeface="Trebuchet MS"/>
      </a:defRPr>
    </a:lvl8pPr>
    <a:lvl9pPr indent="3657600" defTabSz="457200">
      <a:defRPr>
        <a:latin typeface="Trebuchet MS"/>
        <a:ea typeface="Trebuchet MS"/>
        <a:cs typeface="Trebuchet MS"/>
        <a:sym typeface="Trebuchet M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78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Trebuchet MS"/>
          <a:ea typeface="Trebuchet MS"/>
          <a:cs typeface="Trebuchet M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1ECF9"/>
          </a:solidFill>
        </a:fill>
      </a:tcStyle>
    </a:wholeTbl>
    <a:band2H>
      <a:tcTxStyle/>
      <a:tcStyle>
        <a:tcBdr/>
        <a:fill>
          <a:solidFill>
            <a:srgbClr val="E9F6FC"/>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FCBEF"/>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FCBEF"/>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FCBEF"/>
          </a:solidFill>
        </a:fill>
      </a:tcStyle>
    </a:firstRow>
  </a:tblStyle>
  <a:tblStyle styleId="{C7B018BB-80A7-4F77-B60F-C8B233D01FF8}" styleName="">
    <a:tblBg/>
    <a:wholeTbl>
      <a:tcTxStyle b="on" i="on">
        <a:font>
          <a:latin typeface="Trebuchet MS"/>
          <a:ea typeface="Trebuchet MS"/>
          <a:cs typeface="Trebuchet M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DEEDF"/>
          </a:solidFill>
        </a:fill>
      </a:tcStyle>
    </a:wholeTbl>
    <a:band2H>
      <a:tcTxStyle/>
      <a:tcStyle>
        <a:tcBdr/>
        <a:fill>
          <a:solidFill>
            <a:srgbClr val="E8F6F0"/>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2D0A2"/>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2D0A2"/>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2D0A2"/>
          </a:solidFill>
        </a:fill>
      </a:tcStyle>
    </a:firstRow>
  </a:tblStyle>
  <a:tblStyle styleId="{EEE7283C-3CF3-47DC-8721-378D4A62B228}" styleName="">
    <a:tblBg/>
    <a:wholeTbl>
      <a:tcTxStyle b="on" i="on">
        <a:font>
          <a:latin typeface="Trebuchet MS"/>
          <a:ea typeface="Trebuchet MS"/>
          <a:cs typeface="Trebuchet M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CEECD"/>
          </a:solidFill>
        </a:fill>
      </a:tcStyle>
    </a:wholeTbl>
    <a:band2H>
      <a:tcTxStyle/>
      <a:tcStyle>
        <a:tcBdr/>
        <a:fill>
          <a:solidFill>
            <a:srgbClr val="EEF7E8"/>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6D141"/>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6D141"/>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6D141"/>
          </a:solidFill>
        </a:fill>
      </a:tcStyle>
    </a:firstRow>
  </a:tblStyle>
  <a:tblStyle styleId="{CF821DB8-F4EB-4A41-A1BA-3FCAFE7338EE}" styleName="">
    <a:tblBg/>
    <a:wholeTbl>
      <a:tcTxStyle b="on" i="on">
        <a:font>
          <a:latin typeface="Trebuchet MS"/>
          <a:ea typeface="Trebuchet MS"/>
          <a:cs typeface="Trebuchet MS"/>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Trebuchet MS"/>
          <a:ea typeface="Trebuchet MS"/>
          <a:cs typeface="Trebuchet MS"/>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5FCBEF"/>
          </a:solidFill>
        </a:fill>
      </a:tcStyle>
    </a:firstCol>
    <a:lastRow>
      <a:tcTxStyle b="on" i="on">
        <a:font>
          <a:latin typeface="Trebuchet MS"/>
          <a:ea typeface="Trebuchet MS"/>
          <a:cs typeface="Trebuchet MS"/>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Trebuchet MS"/>
          <a:ea typeface="Trebuchet MS"/>
          <a:cs typeface="Trebuchet MS"/>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5FCBEF"/>
          </a:solidFill>
        </a:fill>
      </a:tcStyle>
    </a:firstRow>
  </a:tblStyle>
  <a:tblStyle styleId="{33BA23B1-9221-436E-865A-0063620EA4FD}" styleName="">
    <a:tblBg/>
    <a:wholeTbl>
      <a:tcTxStyle b="on" i="on">
        <a:font>
          <a:latin typeface="Trebuchet MS"/>
          <a:ea typeface="Trebuchet MS"/>
          <a:cs typeface="Trebuchet MS"/>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Trebuchet MS"/>
          <a:ea typeface="Trebuchet MS"/>
          <a:cs typeface="Trebuchet MS"/>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Trebuchet MS"/>
          <a:ea typeface="Trebuchet MS"/>
          <a:cs typeface="Trebuchet M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Trebuchet MS"/>
          <a:ea typeface="Trebuchet MS"/>
          <a:cs typeface="Trebuchet M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Trebuchet MS"/>
          <a:ea typeface="Trebuchet MS"/>
          <a:cs typeface="Trebuchet MS"/>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Trebuchet MS"/>
          <a:ea typeface="Trebuchet MS"/>
          <a:cs typeface="Trebuchet MS"/>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2" autoAdjust="0"/>
    <p:restoredTop sz="80876" autoAdjust="0"/>
  </p:normalViewPr>
  <p:slideViewPr>
    <p:cSldViewPr snapToGrid="0">
      <p:cViewPr varScale="1">
        <p:scale>
          <a:sx n="81" d="100"/>
          <a:sy n="81" d="100"/>
        </p:scale>
        <p:origin x="102"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406400" y="696913"/>
            <a:ext cx="6197600" cy="3486150"/>
          </a:xfrm>
          <a:prstGeom prst="rect">
            <a:avLst/>
          </a:prstGeom>
        </p:spPr>
        <p:txBody>
          <a:bodyPr lIns="93177" tIns="46589" rIns="93177" bIns="46589"/>
          <a:lstStyle/>
          <a:p>
            <a:pPr lvl="0"/>
            <a:endParaRPr/>
          </a:p>
        </p:txBody>
      </p:sp>
      <p:sp>
        <p:nvSpPr>
          <p:cNvPr id="98" name="Shape 98"/>
          <p:cNvSpPr>
            <a:spLocks noGrp="1"/>
          </p:cNvSpPr>
          <p:nvPr>
            <p:ph type="body" sz="quarter" idx="1"/>
          </p:nvPr>
        </p:nvSpPr>
        <p:spPr>
          <a:xfrm>
            <a:off x="934720" y="4415790"/>
            <a:ext cx="5140960" cy="4183380"/>
          </a:xfrm>
          <a:prstGeom prst="rect">
            <a:avLst/>
          </a:prstGeom>
        </p:spPr>
        <p:txBody>
          <a:bodyPr lIns="93177" tIns="46589" rIns="93177" bIns="46589"/>
          <a:lstStyle/>
          <a:p>
            <a:pPr lvl="0"/>
            <a:endParaRPr/>
          </a:p>
        </p:txBody>
      </p:sp>
    </p:spTree>
    <p:extLst>
      <p:ext uri="{BB962C8B-B14F-4D97-AF65-F5344CB8AC3E}">
        <p14:creationId xmlns:p14="http://schemas.microsoft.com/office/powerpoint/2010/main" val="2759179143"/>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noRot="1" noChangeAspect="1"/>
          </p:cNvSpPr>
          <p:nvPr>
            <p:ph type="sldImg"/>
          </p:nvPr>
        </p:nvSpPr>
        <p:spPr>
          <a:xfrm>
            <a:off x="406400" y="696913"/>
            <a:ext cx="6197600" cy="3486150"/>
          </a:xfrm>
          <a:prstGeom prst="rect">
            <a:avLst/>
          </a:prstGeom>
        </p:spPr>
        <p:txBody>
          <a:bodyPr/>
          <a:lstStyle/>
          <a:p>
            <a:pPr lvl="0"/>
            <a:endParaRPr/>
          </a:p>
        </p:txBody>
      </p:sp>
      <p:sp>
        <p:nvSpPr>
          <p:cNvPr id="105" name="Shape 105"/>
          <p:cNvSpPr>
            <a:spLocks noGrp="1"/>
          </p:cNvSpPr>
          <p:nvPr>
            <p:ph type="body" sz="quarter" idx="1"/>
          </p:nvPr>
        </p:nvSpPr>
        <p:spPr>
          <a:prstGeom prst="rect">
            <a:avLst/>
          </a:prstGeom>
        </p:spPr>
        <p:txBody>
          <a:bodyPr/>
          <a:lstStyle/>
          <a:p>
            <a:pPr defTabSz="931774">
              <a:lnSpc>
                <a:spcPct val="100000"/>
              </a:lnSpc>
              <a:defRPr sz="1800"/>
            </a:pPr>
            <a:r>
              <a:rPr sz="1200" dirty="0">
                <a:latin typeface="Calibri"/>
                <a:ea typeface="Calibri"/>
                <a:cs typeface="Calibri"/>
                <a:sym typeface="Calibri"/>
              </a:rPr>
              <a:t>Welcome / Thank you</a:t>
            </a:r>
          </a:p>
          <a:p>
            <a:pPr defTabSz="931774">
              <a:lnSpc>
                <a:spcPct val="100000"/>
              </a:lnSpc>
              <a:defRPr sz="1800"/>
            </a:pPr>
            <a:r>
              <a:rPr sz="1200" dirty="0">
                <a:latin typeface="Calibri"/>
                <a:ea typeface="Calibri"/>
                <a:cs typeface="Calibri"/>
                <a:sym typeface="Calibri"/>
              </a:rPr>
              <a:t>Introduce ourselves</a:t>
            </a:r>
          </a:p>
          <a:p>
            <a:pPr defTabSz="931774">
              <a:lnSpc>
                <a:spcPct val="100000"/>
              </a:lnSpc>
              <a:defRPr sz="1800"/>
            </a:pPr>
            <a:r>
              <a:rPr lang="en-US" sz="1200" dirty="0" smtClean="0">
                <a:latin typeface="Calibri"/>
                <a:ea typeface="Calibri"/>
                <a:cs typeface="Calibri"/>
                <a:sym typeface="Calibri"/>
              </a:rPr>
              <a:t>10:45</a:t>
            </a:r>
            <a:r>
              <a:rPr lang="en-US" sz="1200" baseline="0" dirty="0" smtClean="0">
                <a:latin typeface="Calibri"/>
                <a:ea typeface="Calibri"/>
                <a:cs typeface="Calibri"/>
                <a:sym typeface="Calibri"/>
              </a:rPr>
              <a:t> a.m.</a:t>
            </a:r>
            <a:endParaRPr sz="1200" dirty="0">
              <a:latin typeface="Calibri"/>
              <a:ea typeface="Calibri"/>
              <a:cs typeface="Calibri"/>
              <a:sym typeface="Calibri"/>
            </a:endParaRPr>
          </a:p>
        </p:txBody>
      </p:sp>
    </p:spTree>
    <p:extLst>
      <p:ext uri="{BB962C8B-B14F-4D97-AF65-F5344CB8AC3E}">
        <p14:creationId xmlns:p14="http://schemas.microsoft.com/office/powerpoint/2010/main" val="2583323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10981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2954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81000" lvl="0" indent="-381000">
              <a:buFont typeface="Arial"/>
              <a:buChar char="•"/>
              <a:defRPr>
                <a:solidFill>
                  <a:srgbClr val="000000"/>
                </a:solidFill>
              </a:defRPr>
            </a:pPr>
            <a:r>
              <a:rPr lang="en-US" sz="2400" dirty="0" smtClean="0">
                <a:solidFill>
                  <a:srgbClr val="404040"/>
                </a:solidFill>
              </a:rPr>
              <a:t>To identify knowledge and behavioral expectations</a:t>
            </a:r>
          </a:p>
          <a:p>
            <a:pPr marL="381000" lvl="0" indent="-381000">
              <a:buFont typeface="Arial"/>
              <a:buChar char="•"/>
              <a:defRPr>
                <a:solidFill>
                  <a:srgbClr val="000000"/>
                </a:solidFill>
              </a:defRPr>
            </a:pPr>
            <a:r>
              <a:rPr lang="en-US" sz="2400" dirty="0" smtClean="0">
                <a:solidFill>
                  <a:srgbClr val="404040"/>
                </a:solidFill>
              </a:rPr>
              <a:t>To outline a set of characteristics and attributes that define a continuum of professional development, that develops over time, along multiple pathways, and supports effective job performance</a:t>
            </a:r>
          </a:p>
          <a:p>
            <a:pPr marL="381000" lvl="0" indent="-381000">
              <a:buFont typeface="Arial"/>
              <a:buChar char="•"/>
              <a:defRPr>
                <a:solidFill>
                  <a:srgbClr val="000000"/>
                </a:solidFill>
              </a:defRPr>
            </a:pPr>
            <a:r>
              <a:rPr lang="en-US" sz="2400" dirty="0" smtClean="0">
                <a:solidFill>
                  <a:srgbClr val="404040"/>
                </a:solidFill>
              </a:rPr>
              <a:t>To create a common language </a:t>
            </a:r>
            <a:endParaRPr lang="en-US" dirty="0" smtClean="0"/>
          </a:p>
          <a:p>
            <a:pPr marL="381000" lvl="0" indent="-381000">
              <a:buFont typeface="Arial"/>
              <a:buChar char="•"/>
              <a:defRPr>
                <a:solidFill>
                  <a:srgbClr val="000000"/>
                </a:solidFill>
              </a:defRPr>
            </a:pPr>
            <a:r>
              <a:rPr lang="en-US" sz="2000" dirty="0" smtClean="0">
                <a:solidFill>
                  <a:srgbClr val="404040"/>
                </a:solidFill>
              </a:rPr>
              <a:t>To provide a blueprint for developing, tracking, supporting and promoting staff qualifications</a:t>
            </a:r>
          </a:p>
          <a:p>
            <a:pPr marL="381000" lvl="0" indent="-381000">
              <a:buFont typeface="Arial"/>
              <a:buChar char="•"/>
              <a:defRPr>
                <a:solidFill>
                  <a:srgbClr val="000000"/>
                </a:solidFill>
              </a:defRPr>
            </a:pPr>
            <a:r>
              <a:rPr lang="en-US" sz="2000" dirty="0" smtClean="0">
                <a:solidFill>
                  <a:srgbClr val="404040"/>
                </a:solidFill>
              </a:rPr>
              <a:t>To establish a framework that allows professionals to achieve recognition in the field, provides access to competency-based trainings/education, and ensures compensation commensurate with educational achievement</a:t>
            </a:r>
            <a:endParaRPr lang="en-US" dirty="0" smtClean="0"/>
          </a:p>
          <a:p>
            <a:endParaRPr lang="en-US" dirty="0" smtClean="0"/>
          </a:p>
          <a:p>
            <a:pPr marL="381000" lvl="0" indent="-381000">
              <a:buFont typeface="Arial"/>
              <a:buChar char="•"/>
              <a:defRPr>
                <a:solidFill>
                  <a:srgbClr val="000000"/>
                </a:solidFill>
              </a:defRPr>
            </a:pPr>
            <a:r>
              <a:rPr lang="en-US" sz="2400" dirty="0" smtClean="0">
                <a:solidFill>
                  <a:srgbClr val="404040"/>
                </a:solidFill>
              </a:rPr>
              <a:t>Resources that allow practitioners to reflect on their own practices, plan and track professional development, and demonstrate their understanding and achievement of the Core Competencies</a:t>
            </a:r>
          </a:p>
          <a:p>
            <a:pPr marL="381000" lvl="0" indent="-381000">
              <a:buFont typeface="Arial"/>
              <a:buChar char="•"/>
              <a:defRPr>
                <a:solidFill>
                  <a:srgbClr val="000000"/>
                </a:solidFill>
              </a:defRPr>
            </a:pPr>
            <a:r>
              <a:rPr lang="en-US" sz="2400" dirty="0" smtClean="0">
                <a:solidFill>
                  <a:srgbClr val="404040"/>
                </a:solidFill>
              </a:rPr>
              <a:t>Enable staffs to more uniformly evaluate competency levels and knowledge necessary to support professional growth and improve program quality within organizations</a:t>
            </a:r>
          </a:p>
          <a:p>
            <a:endParaRPr lang="en-US" dirty="0"/>
          </a:p>
        </p:txBody>
      </p:sp>
    </p:spTree>
    <p:extLst>
      <p:ext uri="{BB962C8B-B14F-4D97-AF65-F5344CB8AC3E}">
        <p14:creationId xmlns:p14="http://schemas.microsoft.com/office/powerpoint/2010/main" val="3335687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11:30-11:35</a:t>
            </a:r>
          </a:p>
          <a:p>
            <a:pPr marL="457200" lvl="0" indent="-457200">
              <a:defRPr>
                <a:solidFill>
                  <a:srgbClr val="000000"/>
                </a:solidFill>
              </a:defRPr>
            </a:pPr>
            <a:r>
              <a:rPr lang="en-US" sz="2400" dirty="0" smtClean="0">
                <a:solidFill>
                  <a:srgbClr val="404040"/>
                </a:solidFill>
              </a:rPr>
              <a:t>Clearly defined job descriptions, skill classifications, effective hiring, evaluation, rewards, incentives, interview screening, reference checks, trainings &amp; professional development and higher education course development</a:t>
            </a:r>
          </a:p>
          <a:p>
            <a:pPr marL="850106" lvl="1" indent="-392906">
              <a:defRPr>
                <a:solidFill>
                  <a:srgbClr val="000000"/>
                </a:solidFill>
              </a:defRPr>
            </a:pPr>
            <a:r>
              <a:rPr lang="en-US" sz="2200" dirty="0" smtClean="0">
                <a:solidFill>
                  <a:srgbClr val="404040"/>
                </a:solidFill>
              </a:rPr>
              <a:t>Providers, Youth Practitioners, Teachers…</a:t>
            </a:r>
            <a:endParaRPr lang="en-US" sz="1600" dirty="0" smtClean="0">
              <a:solidFill>
                <a:srgbClr val="404040"/>
              </a:solidFill>
            </a:endParaRPr>
          </a:p>
          <a:p>
            <a:pPr marL="850106" lvl="1" indent="-392906">
              <a:defRPr>
                <a:solidFill>
                  <a:srgbClr val="000000"/>
                </a:solidFill>
              </a:defRPr>
            </a:pPr>
            <a:r>
              <a:rPr lang="en-US" sz="2200" dirty="0" smtClean="0">
                <a:solidFill>
                  <a:srgbClr val="404040"/>
                </a:solidFill>
              </a:rPr>
              <a:t>Directors, Program Administrators…</a:t>
            </a:r>
            <a:endParaRPr lang="en-US" sz="1600" dirty="0" smtClean="0">
              <a:solidFill>
                <a:srgbClr val="404040"/>
              </a:solidFill>
            </a:endParaRPr>
          </a:p>
          <a:p>
            <a:pPr marL="850106" lvl="1" indent="-392906">
              <a:defRPr>
                <a:solidFill>
                  <a:srgbClr val="000000"/>
                </a:solidFill>
              </a:defRPr>
            </a:pPr>
            <a:r>
              <a:rPr lang="en-US" sz="2200" dirty="0" smtClean="0">
                <a:solidFill>
                  <a:srgbClr val="404040"/>
                </a:solidFill>
              </a:rPr>
              <a:t>Trainers…</a:t>
            </a:r>
            <a:endParaRPr lang="en-US" sz="1600" dirty="0" smtClean="0">
              <a:solidFill>
                <a:srgbClr val="404040"/>
              </a:solidFill>
            </a:endParaRPr>
          </a:p>
          <a:p>
            <a:pPr marL="850106" lvl="1" indent="-392906">
              <a:defRPr>
                <a:solidFill>
                  <a:srgbClr val="000000"/>
                </a:solidFill>
              </a:defRPr>
            </a:pPr>
            <a:r>
              <a:rPr lang="en-US" sz="2200" dirty="0" smtClean="0">
                <a:solidFill>
                  <a:srgbClr val="404040"/>
                </a:solidFill>
              </a:rPr>
              <a:t>Higher Education Faculty, Staff, Administrators</a:t>
            </a:r>
            <a:r>
              <a:rPr lang="en-US" sz="1600" dirty="0" smtClean="0">
                <a:solidFill>
                  <a:srgbClr val="404040"/>
                </a:solidFill>
              </a:rPr>
              <a:t>…</a:t>
            </a:r>
          </a:p>
          <a:p>
            <a:pPr marL="850106" lvl="1" indent="-392906">
              <a:defRPr>
                <a:solidFill>
                  <a:srgbClr val="000000"/>
                </a:solidFill>
              </a:defRPr>
            </a:pPr>
            <a:endParaRPr lang="en-US" sz="1600" dirty="0" smtClean="0">
              <a:solidFill>
                <a:srgbClr val="404040"/>
              </a:solidFill>
            </a:endParaRPr>
          </a:p>
          <a:p>
            <a:endParaRPr lang="en-US" dirty="0" smtClean="0"/>
          </a:p>
          <a:p>
            <a:r>
              <a:rPr lang="en-US" dirty="0" smtClean="0"/>
              <a:t>Coaches</a:t>
            </a:r>
            <a:r>
              <a:rPr lang="en-US" baseline="0" dirty="0" smtClean="0"/>
              <a:t> lunch – brainstorm on needs of coaching community and areas for growth within organization that would fuel program quality</a:t>
            </a:r>
          </a:p>
          <a:p>
            <a:endParaRPr lang="en-US" baseline="0" dirty="0" smtClean="0"/>
          </a:p>
          <a:p>
            <a:r>
              <a:rPr lang="en-US" baseline="0" dirty="0" smtClean="0"/>
              <a:t>Established 5 goals for the organization and then established a plan for accomplishing those goals using the action plan</a:t>
            </a:r>
          </a:p>
          <a:p>
            <a:endParaRPr lang="en-US" baseline="0" dirty="0" smtClean="0"/>
          </a:p>
          <a:p>
            <a:r>
              <a:rPr lang="en-US" b="1" baseline="0" dirty="0" smtClean="0"/>
              <a:t>Example</a:t>
            </a:r>
            <a:r>
              <a:rPr lang="en-US" baseline="0" dirty="0" smtClean="0"/>
              <a:t>: Diverse coaching community full of passionate and experiences coaches – Partners with Colleagues and Organizations. Though we gathered as a community every other week, there were disconnects. Coaches who had experiences and skills and had realized best practices didn’t have an opportunity to share those with the rest of the community. After realizing this, we established a plan that included enhancing our annual all coach training and infusing a session that allowed out senior staff to share their knowledge with the other coaches. It included in depth conversation and hands on tutorials. The effect on the community was great. Communication increased, relationships became stronger, and the community was empowered going into the start to the fall season. From my stand point the effect was obvious, but that effect was confirmed by the positive feedback from our coaches. We’ll continue this practice in the future and hope to continue to increase it’s frequency. </a:t>
            </a:r>
            <a:endParaRPr lang="en-US" dirty="0" smtClean="0"/>
          </a:p>
          <a:p>
            <a:pPr marL="850106" lvl="1" indent="-392906">
              <a:defRPr>
                <a:solidFill>
                  <a:srgbClr val="000000"/>
                </a:solidFill>
              </a:defRPr>
            </a:pPr>
            <a:endParaRPr lang="en-US" sz="1600" dirty="0" smtClean="0">
              <a:solidFill>
                <a:srgbClr val="404040"/>
              </a:solidFill>
            </a:endParaRPr>
          </a:p>
          <a:p>
            <a:endParaRPr lang="en-US" dirty="0"/>
          </a:p>
        </p:txBody>
      </p:sp>
    </p:spTree>
    <p:extLst>
      <p:ext uri="{BB962C8B-B14F-4D97-AF65-F5344CB8AC3E}">
        <p14:creationId xmlns:p14="http://schemas.microsoft.com/office/powerpoint/2010/main" val="1898688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27137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noRot="1" noChangeAspect="1"/>
          </p:cNvSpPr>
          <p:nvPr>
            <p:ph type="sldImg"/>
          </p:nvPr>
        </p:nvSpPr>
        <p:spPr>
          <a:xfrm>
            <a:off x="406400" y="696913"/>
            <a:ext cx="6197600" cy="3486150"/>
          </a:xfrm>
          <a:prstGeom prst="rect">
            <a:avLst/>
          </a:prstGeom>
        </p:spPr>
        <p:txBody>
          <a:bodyPr/>
          <a:lstStyle/>
          <a:p>
            <a:pPr lvl="0"/>
            <a:endParaRPr/>
          </a:p>
        </p:txBody>
      </p:sp>
      <p:sp>
        <p:nvSpPr>
          <p:cNvPr id="196" name="Shape 196"/>
          <p:cNvSpPr>
            <a:spLocks noGrp="1"/>
          </p:cNvSpPr>
          <p:nvPr>
            <p:ph type="body" sz="quarter" idx="1"/>
          </p:nvPr>
        </p:nvSpPr>
        <p:spPr>
          <a:prstGeom prst="rect">
            <a:avLst/>
          </a:prstGeom>
        </p:spPr>
        <p:txBody>
          <a:bodyPr/>
          <a:lstStyle/>
          <a:p>
            <a:pPr marL="0" marR="0" indent="0" defTabSz="931774" eaLnBrk="1" fontAlgn="auto" latinLnBrk="0" hangingPunct="1">
              <a:lnSpc>
                <a:spcPct val="100000"/>
              </a:lnSpc>
              <a:spcBef>
                <a:spcPts val="0"/>
              </a:spcBef>
              <a:spcAft>
                <a:spcPts val="0"/>
              </a:spcAft>
              <a:buClrTx/>
              <a:buSzTx/>
              <a:buFontTx/>
              <a:buNone/>
              <a:tabLst/>
              <a:defRPr sz="1800"/>
            </a:pPr>
            <a:r>
              <a:rPr lang="en-US" sz="1200" dirty="0" smtClean="0">
                <a:latin typeface="Calibri"/>
                <a:ea typeface="Calibri"/>
                <a:cs typeface="Calibri"/>
                <a:sym typeface="Calibri"/>
              </a:rPr>
              <a:t>25 minutes</a:t>
            </a:r>
          </a:p>
          <a:p>
            <a:pPr defTabSz="931774">
              <a:lnSpc>
                <a:spcPct val="100000"/>
              </a:lnSpc>
              <a:defRPr sz="1800"/>
            </a:pPr>
            <a:endParaRPr lang="en-US" sz="1200" b="1" dirty="0" smtClean="0">
              <a:latin typeface="Calibri"/>
              <a:ea typeface="Calibri"/>
              <a:cs typeface="Calibri"/>
              <a:sym typeface="Calibri"/>
            </a:endParaRPr>
          </a:p>
          <a:p>
            <a:pPr defTabSz="931774">
              <a:lnSpc>
                <a:spcPct val="100000"/>
              </a:lnSpc>
              <a:defRPr sz="1800"/>
            </a:pPr>
            <a:r>
              <a:rPr sz="1200" b="1" dirty="0" smtClean="0">
                <a:latin typeface="Calibri"/>
                <a:ea typeface="Calibri"/>
                <a:cs typeface="Calibri"/>
                <a:sym typeface="Calibri"/>
              </a:rPr>
              <a:t>YDP </a:t>
            </a:r>
            <a:r>
              <a:rPr sz="1200" b="1" dirty="0">
                <a:latin typeface="Calibri"/>
                <a:ea typeface="Calibri"/>
                <a:cs typeface="Calibri"/>
                <a:sym typeface="Calibri"/>
              </a:rPr>
              <a:t>as Resources to Youth</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Communicating and ensuring implementation of health and safety expectations</a:t>
            </a:r>
          </a:p>
          <a:p>
            <a:pPr marL="174708" indent="-174708" defTabSz="931774">
              <a:lnSpc>
                <a:spcPct val="100000"/>
              </a:lnSpc>
              <a:buSzPct val="100000"/>
              <a:buFont typeface="Arial"/>
              <a:buChar char="•"/>
              <a:defRPr sz="1800"/>
            </a:pPr>
            <a:r>
              <a:rPr sz="1200" dirty="0">
                <a:latin typeface="Calibri"/>
                <a:ea typeface="Calibri"/>
                <a:cs typeface="Calibri"/>
                <a:sym typeface="Calibri"/>
              </a:rPr>
              <a:t>Designing and implementing program activities that support program goals and incorporate the needs and interests of program participants</a:t>
            </a:r>
          </a:p>
          <a:p>
            <a:pPr defTabSz="931774">
              <a:lnSpc>
                <a:spcPct val="100000"/>
              </a:lnSpc>
              <a:defRPr sz="1800"/>
            </a:pPr>
            <a:r>
              <a:rPr sz="1200" b="1" dirty="0">
                <a:latin typeface="Calibri"/>
                <a:ea typeface="Calibri"/>
                <a:cs typeface="Calibri"/>
                <a:sym typeface="Calibri"/>
              </a:rPr>
              <a:t>YDP as Partners with Families</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Offering opportunities to engage and support the families of program participants, including non-traditional and extended families</a:t>
            </a:r>
          </a:p>
          <a:p>
            <a:pPr defTabSz="931774">
              <a:lnSpc>
                <a:spcPct val="100000"/>
              </a:lnSpc>
              <a:defRPr sz="1800"/>
            </a:pPr>
            <a:r>
              <a:rPr sz="1200" b="1" dirty="0">
                <a:latin typeface="Calibri"/>
                <a:ea typeface="Calibri"/>
                <a:cs typeface="Calibri"/>
                <a:sym typeface="Calibri"/>
              </a:rPr>
              <a:t>YDP as Partners with Schools and Communities</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Building reciprocal relationships with schools and communities</a:t>
            </a:r>
          </a:p>
          <a:p>
            <a:pPr defTabSz="931774">
              <a:lnSpc>
                <a:spcPct val="100000"/>
              </a:lnSpc>
              <a:defRPr sz="1800"/>
            </a:pPr>
            <a:r>
              <a:rPr sz="1200" b="1" dirty="0">
                <a:latin typeface="Calibri"/>
                <a:ea typeface="Calibri"/>
                <a:cs typeface="Calibri"/>
                <a:sym typeface="Calibri"/>
              </a:rPr>
              <a:t>YDP as Partners with Colleagues and Organizations</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Demonstrating commitment to one’s own learning, skill building, and professionalism on the job</a:t>
            </a:r>
          </a:p>
          <a:p>
            <a:pPr marL="174708" indent="-174708" defTabSz="931774">
              <a:lnSpc>
                <a:spcPct val="100000"/>
              </a:lnSpc>
              <a:buSzPct val="100000"/>
              <a:buFont typeface="Arial"/>
              <a:buChar char="•"/>
              <a:defRPr sz="1800"/>
            </a:pPr>
            <a:r>
              <a:rPr sz="1200" dirty="0">
                <a:latin typeface="Calibri"/>
                <a:ea typeface="Calibri"/>
                <a:cs typeface="Calibri"/>
                <a:sym typeface="Calibri"/>
              </a:rPr>
              <a:t>Pursuing resources and policies that support programs and </a:t>
            </a:r>
            <a:r>
              <a:rPr sz="1200" dirty="0" smtClean="0">
                <a:latin typeface="Calibri"/>
                <a:ea typeface="Calibri"/>
                <a:cs typeface="Calibri"/>
                <a:sym typeface="Calibri"/>
              </a:rPr>
              <a:t>participants</a:t>
            </a:r>
            <a:endParaRPr lang="en-US" sz="1200" dirty="0" smtClean="0">
              <a:latin typeface="Calibri"/>
              <a:ea typeface="Calibri"/>
              <a:cs typeface="Calibri"/>
              <a:sym typeface="Calibri"/>
            </a:endParaRPr>
          </a:p>
          <a:p>
            <a:pPr marL="174708" indent="-174708" defTabSz="931774">
              <a:lnSpc>
                <a:spcPct val="100000"/>
              </a:lnSpc>
              <a:buSzPct val="100000"/>
              <a:buFont typeface="Arial"/>
              <a:buChar char="•"/>
              <a:defRPr sz="1800"/>
            </a:pPr>
            <a:endParaRPr lang="en-US" sz="1200" dirty="0" smtClean="0">
              <a:latin typeface="Calibri"/>
              <a:ea typeface="Calibri"/>
              <a:cs typeface="Calibri"/>
              <a:sym typeface="Calibri"/>
            </a:endParaRPr>
          </a:p>
          <a:p>
            <a:pPr defTabSz="931774">
              <a:lnSpc>
                <a:spcPct val="100000"/>
              </a:lnSpc>
              <a:defRPr sz="1800"/>
            </a:pPr>
            <a:r>
              <a:rPr lang="en-US" sz="800" b="1" dirty="0" smtClean="0">
                <a:latin typeface="Calibri"/>
                <a:ea typeface="Calibri"/>
                <a:cs typeface="Calibri"/>
                <a:sym typeface="Calibri"/>
              </a:rPr>
              <a:t>Definition of Levels:</a:t>
            </a:r>
            <a:br>
              <a:rPr lang="en-US" sz="800" b="1" dirty="0" smtClean="0">
                <a:latin typeface="Calibri"/>
                <a:ea typeface="Calibri"/>
                <a:cs typeface="Calibri"/>
                <a:sym typeface="Calibri"/>
              </a:rPr>
            </a:br>
            <a:r>
              <a:rPr lang="en-US" sz="1200" u="sng" dirty="0" smtClean="0">
                <a:latin typeface="Calibri"/>
                <a:ea typeface="Calibri"/>
                <a:cs typeface="Calibri"/>
                <a:sym typeface="Calibri"/>
              </a:rPr>
              <a:t>Entry Level</a:t>
            </a:r>
            <a:r>
              <a:rPr lang="en-US" sz="1200" dirty="0" smtClean="0">
                <a:latin typeface="Calibri"/>
                <a:ea typeface="Calibri"/>
                <a:cs typeface="Calibri"/>
                <a:sym typeface="Calibri"/>
              </a:rPr>
              <a:t>:  Practitioner possess foundational knowledge and skills sufficient to perform essential job functions for those new to the field</a:t>
            </a:r>
            <a:endParaRPr lang="en-US" sz="800" dirty="0" smtClean="0">
              <a:latin typeface="Calibri"/>
              <a:ea typeface="Calibri"/>
              <a:cs typeface="Calibri"/>
              <a:sym typeface="Calibri"/>
            </a:endParaRPr>
          </a:p>
          <a:p>
            <a:pPr defTabSz="931774">
              <a:lnSpc>
                <a:spcPct val="100000"/>
              </a:lnSpc>
              <a:defRPr sz="1800"/>
            </a:pPr>
            <a:endParaRPr lang="en-US" sz="1200" dirty="0" smtClean="0">
              <a:latin typeface="Calibri"/>
              <a:ea typeface="Calibri"/>
              <a:cs typeface="Calibri"/>
              <a:sym typeface="Calibri"/>
            </a:endParaRPr>
          </a:p>
          <a:p>
            <a:pPr defTabSz="931774">
              <a:lnSpc>
                <a:spcPct val="100000"/>
              </a:lnSpc>
              <a:defRPr sz="1800"/>
            </a:pPr>
            <a:r>
              <a:rPr lang="en-US" sz="1200" u="sng" dirty="0" smtClean="0">
                <a:latin typeface="Calibri"/>
                <a:ea typeface="Calibri"/>
                <a:cs typeface="Calibri"/>
                <a:sym typeface="Calibri"/>
              </a:rPr>
              <a:t>Intermediate level</a:t>
            </a:r>
            <a:r>
              <a:rPr lang="en-US" sz="1200" dirty="0" smtClean="0">
                <a:latin typeface="Calibri"/>
                <a:ea typeface="Calibri"/>
                <a:cs typeface="Calibri"/>
                <a:sym typeface="Calibri"/>
              </a:rPr>
              <a:t>:  Practitioner demonstrates the ability to apply knowledge and skills in a variety of settings.  (two to three years of working in the field)</a:t>
            </a:r>
            <a:endParaRPr lang="en-US" sz="800" dirty="0" smtClean="0">
              <a:latin typeface="Calibri"/>
              <a:ea typeface="Calibri"/>
              <a:cs typeface="Calibri"/>
              <a:sym typeface="Calibri"/>
            </a:endParaRPr>
          </a:p>
          <a:p>
            <a:pPr defTabSz="931774">
              <a:lnSpc>
                <a:spcPct val="100000"/>
              </a:lnSpc>
              <a:defRPr sz="1800"/>
            </a:pPr>
            <a:endParaRPr lang="en-US" sz="1200" dirty="0" smtClean="0">
              <a:latin typeface="Calibri"/>
              <a:ea typeface="Calibri"/>
              <a:cs typeface="Calibri"/>
              <a:sym typeface="Calibri"/>
            </a:endParaRPr>
          </a:p>
          <a:p>
            <a:pPr defTabSz="931774">
              <a:lnSpc>
                <a:spcPct val="100000"/>
              </a:lnSpc>
              <a:defRPr sz="1800"/>
            </a:pPr>
            <a:r>
              <a:rPr lang="en-US" sz="1200" u="sng" dirty="0" smtClean="0">
                <a:latin typeface="Calibri"/>
                <a:ea typeface="Calibri"/>
                <a:cs typeface="Calibri"/>
                <a:sym typeface="Calibri"/>
              </a:rPr>
              <a:t>Advanced level</a:t>
            </a:r>
            <a:r>
              <a:rPr lang="en-US" sz="1200" dirty="0" smtClean="0">
                <a:latin typeface="Calibri"/>
                <a:ea typeface="Calibri"/>
                <a:cs typeface="Calibri"/>
                <a:sym typeface="Calibri"/>
              </a:rPr>
              <a:t>:  Practitioner consistently demonstrates expertise with the ability to teach and lead by example.  (three or more years working in the field)</a:t>
            </a:r>
          </a:p>
          <a:p>
            <a:pPr defTabSz="931774">
              <a:lnSpc>
                <a:spcPct val="100000"/>
              </a:lnSpc>
              <a:defRPr sz="1800"/>
            </a:pPr>
            <a:endParaRPr lang="en-US" sz="800" dirty="0" smtClean="0">
              <a:latin typeface="Calibri"/>
              <a:ea typeface="Calibri"/>
              <a:cs typeface="Calibri"/>
              <a:sym typeface="Calibri"/>
            </a:endParaRPr>
          </a:p>
          <a:p>
            <a:pPr defTabSz="931774">
              <a:lnSpc>
                <a:spcPct val="100000"/>
              </a:lnSpc>
              <a:defRPr sz="1800"/>
            </a:pPr>
            <a:r>
              <a:rPr lang="en-US" sz="800" b="1" dirty="0" smtClean="0">
                <a:latin typeface="Calibri"/>
                <a:ea typeface="Calibri"/>
                <a:cs typeface="Calibri"/>
                <a:sym typeface="Calibri"/>
              </a:rPr>
              <a:t>Provides a ladder to climb as they excel within their roles and excel within</a:t>
            </a:r>
            <a:r>
              <a:rPr lang="en-US" sz="800" b="1" baseline="0" dirty="0" smtClean="0">
                <a:latin typeface="Calibri"/>
                <a:ea typeface="Calibri"/>
                <a:cs typeface="Calibri"/>
                <a:sym typeface="Calibri"/>
              </a:rPr>
              <a:t> the profession.</a:t>
            </a:r>
            <a:endParaRPr lang="en-US" sz="800" b="1" dirty="0" smtClean="0">
              <a:latin typeface="Calibri"/>
              <a:ea typeface="Calibri"/>
              <a:cs typeface="Calibri"/>
              <a:sym typeface="Calibri"/>
            </a:endParaRPr>
          </a:p>
          <a:p>
            <a:pPr marL="174708" indent="-174708" defTabSz="931774">
              <a:lnSpc>
                <a:spcPct val="100000"/>
              </a:lnSpc>
              <a:buSzPct val="100000"/>
              <a:buFont typeface="Arial"/>
              <a:buChar char="•"/>
              <a:defRPr sz="1800"/>
            </a:pPr>
            <a:endParaRPr lang="en-US" sz="1200" dirty="0" smtClean="0">
              <a:latin typeface="Calibri"/>
              <a:ea typeface="Calibri"/>
              <a:cs typeface="Calibri"/>
              <a:sym typeface="Calibri"/>
            </a:endParaRPr>
          </a:p>
          <a:p>
            <a:pPr marL="174708" indent="-174708" defTabSz="931774">
              <a:lnSpc>
                <a:spcPct val="100000"/>
              </a:lnSpc>
              <a:buSzPct val="100000"/>
              <a:buFont typeface="Arial"/>
              <a:buChar char="•"/>
              <a:defRPr sz="1800"/>
            </a:pPr>
            <a:endParaRPr lang="en-US" sz="1200" dirty="0" smtClean="0">
              <a:latin typeface="Calibri"/>
              <a:ea typeface="Calibri"/>
              <a:cs typeface="Calibri"/>
              <a:sym typeface="Calibri"/>
            </a:endParaRPr>
          </a:p>
          <a:p>
            <a:pPr marL="457200" lvl="0" indent="-457200">
              <a:defRPr>
                <a:solidFill>
                  <a:srgbClr val="000000"/>
                </a:solidFill>
              </a:defRPr>
            </a:pPr>
            <a:r>
              <a:rPr lang="en-US" sz="1200" dirty="0" smtClean="0">
                <a:solidFill>
                  <a:srgbClr val="404040"/>
                </a:solidFill>
              </a:rPr>
              <a:t>Exploring Youth Development</a:t>
            </a:r>
          </a:p>
          <a:p>
            <a:pPr marL="457200" lvl="0" indent="-457200">
              <a:defRPr>
                <a:solidFill>
                  <a:srgbClr val="000000"/>
                </a:solidFill>
              </a:defRPr>
            </a:pPr>
            <a:r>
              <a:rPr lang="en-US" sz="1200" dirty="0" smtClean="0">
                <a:solidFill>
                  <a:srgbClr val="404040"/>
                </a:solidFill>
              </a:rPr>
              <a:t>Core Competencies</a:t>
            </a:r>
          </a:p>
          <a:p>
            <a:pPr marL="457200" lvl="0" indent="-457200">
              <a:defRPr>
                <a:solidFill>
                  <a:srgbClr val="000000"/>
                </a:solidFill>
              </a:defRPr>
            </a:pPr>
            <a:r>
              <a:rPr lang="en-US" sz="1200" dirty="0" smtClean="0">
                <a:solidFill>
                  <a:srgbClr val="404040"/>
                </a:solidFill>
              </a:rPr>
              <a:t>Core Competency aligned Checklist</a:t>
            </a:r>
          </a:p>
          <a:p>
            <a:pPr marL="457200" lvl="0" indent="-457200">
              <a:defRPr>
                <a:solidFill>
                  <a:srgbClr val="000000"/>
                </a:solidFill>
              </a:defRPr>
            </a:pPr>
            <a:r>
              <a:rPr lang="en-US" sz="1200" dirty="0" smtClean="0"/>
              <a:t>Professional Development Action Plan</a:t>
            </a:r>
            <a:endParaRPr lang="en-US" sz="1200" dirty="0" smtClean="0">
              <a:solidFill>
                <a:srgbClr val="404040"/>
              </a:solidFill>
            </a:endParaRPr>
          </a:p>
          <a:p>
            <a:pPr marL="457200" lvl="0" indent="-457200">
              <a:defRPr>
                <a:solidFill>
                  <a:srgbClr val="000000"/>
                </a:solidFill>
              </a:defRPr>
            </a:pPr>
            <a:r>
              <a:rPr lang="en-US" sz="1200" dirty="0" smtClean="0">
                <a:solidFill>
                  <a:srgbClr val="404040"/>
                </a:solidFill>
              </a:rPr>
              <a:t>Professional Development Resources</a:t>
            </a:r>
          </a:p>
          <a:p>
            <a:pPr marL="457200" lvl="0" indent="-457200">
              <a:defRPr>
                <a:solidFill>
                  <a:srgbClr val="000000"/>
                </a:solidFill>
              </a:defRPr>
            </a:pPr>
            <a:r>
              <a:rPr lang="en-US" sz="1200" dirty="0" smtClean="0">
                <a:solidFill>
                  <a:srgbClr val="404040"/>
                </a:solidFill>
              </a:rPr>
              <a:t>Electronic Portfolios and Digital </a:t>
            </a:r>
            <a:r>
              <a:rPr lang="en-US" sz="1200" dirty="0" err="1" smtClean="0">
                <a:solidFill>
                  <a:srgbClr val="404040"/>
                </a:solidFill>
              </a:rPr>
              <a:t>Badging</a:t>
            </a:r>
            <a:endParaRPr lang="en-US" sz="1200" dirty="0" smtClean="0">
              <a:solidFill>
                <a:srgbClr val="404040"/>
              </a:solidFill>
            </a:endParaRPr>
          </a:p>
          <a:p>
            <a:pPr marL="457200" lvl="0" indent="-457200">
              <a:defRPr>
                <a:solidFill>
                  <a:srgbClr val="000000"/>
                </a:solidFill>
              </a:defRPr>
            </a:pPr>
            <a:r>
              <a:rPr lang="en-US" sz="1200" dirty="0" smtClean="0">
                <a:solidFill>
                  <a:srgbClr val="404040"/>
                </a:solidFill>
              </a:rPr>
              <a:t>Universal Job Description Templates</a:t>
            </a:r>
          </a:p>
          <a:p>
            <a:pPr marL="457200" lvl="0" indent="-457200">
              <a:defRPr>
                <a:solidFill>
                  <a:srgbClr val="000000"/>
                </a:solidFill>
              </a:defRPr>
            </a:pPr>
            <a:r>
              <a:rPr lang="en-US" sz="1200" dirty="0" smtClean="0">
                <a:solidFill>
                  <a:srgbClr val="404040"/>
                </a:solidFill>
              </a:rPr>
              <a:t>Interview/Screening Questions</a:t>
            </a:r>
          </a:p>
          <a:p>
            <a:pPr marL="174708" indent="-174708" defTabSz="931774">
              <a:lnSpc>
                <a:spcPct val="100000"/>
              </a:lnSpc>
              <a:buSzPct val="100000"/>
              <a:buFont typeface="Arial"/>
              <a:buChar char="•"/>
              <a:defRPr sz="1800"/>
            </a:pPr>
            <a:endParaRPr sz="1200" dirty="0">
              <a:latin typeface="Calibri"/>
              <a:ea typeface="Calibri"/>
              <a:cs typeface="Calibri"/>
              <a:sym typeface="Calibri"/>
            </a:endParaRPr>
          </a:p>
        </p:txBody>
      </p:sp>
    </p:spTree>
    <p:extLst>
      <p:ext uri="{BB962C8B-B14F-4D97-AF65-F5344CB8AC3E}">
        <p14:creationId xmlns:p14="http://schemas.microsoft.com/office/powerpoint/2010/main" val="1890240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noRot="1" noChangeAspect="1"/>
          </p:cNvSpPr>
          <p:nvPr>
            <p:ph type="sldImg"/>
          </p:nvPr>
        </p:nvSpPr>
        <p:spPr>
          <a:xfrm>
            <a:off x="406400" y="696913"/>
            <a:ext cx="6197600" cy="3486150"/>
          </a:xfrm>
          <a:prstGeom prst="rect">
            <a:avLst/>
          </a:prstGeom>
        </p:spPr>
        <p:txBody>
          <a:bodyPr/>
          <a:lstStyle/>
          <a:p>
            <a:pPr lvl="0"/>
            <a:endParaRPr/>
          </a:p>
        </p:txBody>
      </p:sp>
      <p:sp>
        <p:nvSpPr>
          <p:cNvPr id="196" name="Shape 196"/>
          <p:cNvSpPr>
            <a:spLocks noGrp="1"/>
          </p:cNvSpPr>
          <p:nvPr>
            <p:ph type="body" sz="quarter" idx="1"/>
          </p:nvPr>
        </p:nvSpPr>
        <p:spPr>
          <a:prstGeom prst="rect">
            <a:avLst/>
          </a:prstGeom>
        </p:spPr>
        <p:txBody>
          <a:bodyPr/>
          <a:lstStyle/>
          <a:p>
            <a:pPr marL="0" marR="0" indent="0" defTabSz="931774" eaLnBrk="1" fontAlgn="auto" latinLnBrk="0" hangingPunct="1">
              <a:lnSpc>
                <a:spcPct val="100000"/>
              </a:lnSpc>
              <a:spcBef>
                <a:spcPts val="0"/>
              </a:spcBef>
              <a:spcAft>
                <a:spcPts val="0"/>
              </a:spcAft>
              <a:buClrTx/>
              <a:buSzTx/>
              <a:buFontTx/>
              <a:buNone/>
              <a:tabLst/>
              <a:defRPr sz="1800"/>
            </a:pPr>
            <a:r>
              <a:rPr lang="en-US" sz="1200" dirty="0" smtClean="0">
                <a:latin typeface="Calibri"/>
                <a:ea typeface="Calibri"/>
                <a:cs typeface="Calibri"/>
                <a:sym typeface="Calibri"/>
              </a:rPr>
              <a:t>25 minutes</a:t>
            </a:r>
          </a:p>
          <a:p>
            <a:pPr defTabSz="931774">
              <a:lnSpc>
                <a:spcPct val="100000"/>
              </a:lnSpc>
              <a:defRPr sz="1800"/>
            </a:pPr>
            <a:endParaRPr lang="en-US" sz="1200" b="1" dirty="0" smtClean="0">
              <a:latin typeface="Calibri"/>
              <a:ea typeface="Calibri"/>
              <a:cs typeface="Calibri"/>
              <a:sym typeface="Calibri"/>
            </a:endParaRPr>
          </a:p>
          <a:p>
            <a:pPr defTabSz="931774">
              <a:lnSpc>
                <a:spcPct val="100000"/>
              </a:lnSpc>
              <a:defRPr sz="1800"/>
            </a:pPr>
            <a:r>
              <a:rPr sz="1200" b="1" dirty="0" smtClean="0">
                <a:latin typeface="Calibri"/>
                <a:ea typeface="Calibri"/>
                <a:cs typeface="Calibri"/>
                <a:sym typeface="Calibri"/>
              </a:rPr>
              <a:t>YDP </a:t>
            </a:r>
            <a:r>
              <a:rPr sz="1200" b="1" dirty="0">
                <a:latin typeface="Calibri"/>
                <a:ea typeface="Calibri"/>
                <a:cs typeface="Calibri"/>
                <a:sym typeface="Calibri"/>
              </a:rPr>
              <a:t>as Resources to Youth</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Communicating and ensuring implementation of health and safety expectations</a:t>
            </a:r>
          </a:p>
          <a:p>
            <a:pPr marL="174708" indent="-174708" defTabSz="931774">
              <a:lnSpc>
                <a:spcPct val="100000"/>
              </a:lnSpc>
              <a:buSzPct val="100000"/>
              <a:buFont typeface="Arial"/>
              <a:buChar char="•"/>
              <a:defRPr sz="1800"/>
            </a:pPr>
            <a:r>
              <a:rPr sz="1200" dirty="0">
                <a:latin typeface="Calibri"/>
                <a:ea typeface="Calibri"/>
                <a:cs typeface="Calibri"/>
                <a:sym typeface="Calibri"/>
              </a:rPr>
              <a:t>Designing and implementing program activities that support program goals and incorporate the needs and interests of program participants</a:t>
            </a:r>
          </a:p>
          <a:p>
            <a:pPr defTabSz="931774">
              <a:lnSpc>
                <a:spcPct val="100000"/>
              </a:lnSpc>
              <a:defRPr sz="1800"/>
            </a:pPr>
            <a:r>
              <a:rPr sz="1200" b="1" dirty="0">
                <a:latin typeface="Calibri"/>
                <a:ea typeface="Calibri"/>
                <a:cs typeface="Calibri"/>
                <a:sym typeface="Calibri"/>
              </a:rPr>
              <a:t>YDP as Partners with Families</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Offering opportunities to engage and support the families of program participants, including non-traditional and extended families</a:t>
            </a:r>
          </a:p>
          <a:p>
            <a:pPr defTabSz="931774">
              <a:lnSpc>
                <a:spcPct val="100000"/>
              </a:lnSpc>
              <a:defRPr sz="1800"/>
            </a:pPr>
            <a:r>
              <a:rPr sz="1200" b="1" dirty="0">
                <a:latin typeface="Calibri"/>
                <a:ea typeface="Calibri"/>
                <a:cs typeface="Calibri"/>
                <a:sym typeface="Calibri"/>
              </a:rPr>
              <a:t>YDP as Partners with Schools and Communities</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Building reciprocal relationships with schools and communities</a:t>
            </a:r>
          </a:p>
          <a:p>
            <a:pPr defTabSz="931774">
              <a:lnSpc>
                <a:spcPct val="100000"/>
              </a:lnSpc>
              <a:defRPr sz="1800"/>
            </a:pPr>
            <a:r>
              <a:rPr sz="1200" b="1" dirty="0">
                <a:latin typeface="Calibri"/>
                <a:ea typeface="Calibri"/>
                <a:cs typeface="Calibri"/>
                <a:sym typeface="Calibri"/>
              </a:rPr>
              <a:t>YDP as Partners with Colleagues and Organizations</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Demonstrating commitment to one’s own learning, skill building, and professionalism on the job</a:t>
            </a:r>
          </a:p>
          <a:p>
            <a:pPr marL="174708" indent="-174708" defTabSz="931774">
              <a:lnSpc>
                <a:spcPct val="100000"/>
              </a:lnSpc>
              <a:buSzPct val="100000"/>
              <a:buFont typeface="Arial"/>
              <a:buChar char="•"/>
              <a:defRPr sz="1800"/>
            </a:pPr>
            <a:r>
              <a:rPr sz="1200" dirty="0">
                <a:latin typeface="Calibri"/>
                <a:ea typeface="Calibri"/>
                <a:cs typeface="Calibri"/>
                <a:sym typeface="Calibri"/>
              </a:rPr>
              <a:t>Pursuing resources and policies that support programs and </a:t>
            </a:r>
            <a:r>
              <a:rPr sz="1200" dirty="0" smtClean="0">
                <a:latin typeface="Calibri"/>
                <a:ea typeface="Calibri"/>
                <a:cs typeface="Calibri"/>
                <a:sym typeface="Calibri"/>
              </a:rPr>
              <a:t>participants</a:t>
            </a:r>
            <a:endParaRPr lang="en-US" sz="1200" dirty="0" smtClean="0">
              <a:latin typeface="Calibri"/>
              <a:ea typeface="Calibri"/>
              <a:cs typeface="Calibri"/>
              <a:sym typeface="Calibri"/>
            </a:endParaRPr>
          </a:p>
          <a:p>
            <a:pPr marL="174708" indent="-174708" defTabSz="931774">
              <a:lnSpc>
                <a:spcPct val="100000"/>
              </a:lnSpc>
              <a:buSzPct val="100000"/>
              <a:buFont typeface="Arial"/>
              <a:buChar char="•"/>
              <a:defRPr sz="1800"/>
            </a:pPr>
            <a:endParaRPr lang="en-US" sz="1200" dirty="0" smtClean="0">
              <a:latin typeface="Calibri"/>
              <a:ea typeface="Calibri"/>
              <a:cs typeface="Calibri"/>
              <a:sym typeface="Calibri"/>
            </a:endParaRPr>
          </a:p>
          <a:p>
            <a:pPr defTabSz="931774">
              <a:lnSpc>
                <a:spcPct val="100000"/>
              </a:lnSpc>
              <a:defRPr sz="1800"/>
            </a:pPr>
            <a:r>
              <a:rPr lang="en-US" sz="800" b="1" dirty="0" smtClean="0">
                <a:latin typeface="Calibri"/>
                <a:ea typeface="Calibri"/>
                <a:cs typeface="Calibri"/>
                <a:sym typeface="Calibri"/>
              </a:rPr>
              <a:t>Definition of Levels:</a:t>
            </a:r>
            <a:br>
              <a:rPr lang="en-US" sz="800" b="1" dirty="0" smtClean="0">
                <a:latin typeface="Calibri"/>
                <a:ea typeface="Calibri"/>
                <a:cs typeface="Calibri"/>
                <a:sym typeface="Calibri"/>
              </a:rPr>
            </a:br>
            <a:r>
              <a:rPr lang="en-US" sz="1200" u="sng" dirty="0" smtClean="0">
                <a:latin typeface="Calibri"/>
                <a:ea typeface="Calibri"/>
                <a:cs typeface="Calibri"/>
                <a:sym typeface="Calibri"/>
              </a:rPr>
              <a:t>Entry Level</a:t>
            </a:r>
            <a:r>
              <a:rPr lang="en-US" sz="1200" dirty="0" smtClean="0">
                <a:latin typeface="Calibri"/>
                <a:ea typeface="Calibri"/>
                <a:cs typeface="Calibri"/>
                <a:sym typeface="Calibri"/>
              </a:rPr>
              <a:t>:  Practitioner possess foundational knowledge and skills sufficient to perform essential job functions for those new to the field</a:t>
            </a:r>
            <a:endParaRPr lang="en-US" sz="800" dirty="0" smtClean="0">
              <a:latin typeface="Calibri"/>
              <a:ea typeface="Calibri"/>
              <a:cs typeface="Calibri"/>
              <a:sym typeface="Calibri"/>
            </a:endParaRPr>
          </a:p>
          <a:p>
            <a:pPr defTabSz="931774">
              <a:lnSpc>
                <a:spcPct val="100000"/>
              </a:lnSpc>
              <a:defRPr sz="1800"/>
            </a:pPr>
            <a:endParaRPr lang="en-US" sz="1200" dirty="0" smtClean="0">
              <a:latin typeface="Calibri"/>
              <a:ea typeface="Calibri"/>
              <a:cs typeface="Calibri"/>
              <a:sym typeface="Calibri"/>
            </a:endParaRPr>
          </a:p>
          <a:p>
            <a:pPr defTabSz="931774">
              <a:lnSpc>
                <a:spcPct val="100000"/>
              </a:lnSpc>
              <a:defRPr sz="1800"/>
            </a:pPr>
            <a:r>
              <a:rPr lang="en-US" sz="1200" u="sng" dirty="0" smtClean="0">
                <a:latin typeface="Calibri"/>
                <a:ea typeface="Calibri"/>
                <a:cs typeface="Calibri"/>
                <a:sym typeface="Calibri"/>
              </a:rPr>
              <a:t>Intermediate level</a:t>
            </a:r>
            <a:r>
              <a:rPr lang="en-US" sz="1200" dirty="0" smtClean="0">
                <a:latin typeface="Calibri"/>
                <a:ea typeface="Calibri"/>
                <a:cs typeface="Calibri"/>
                <a:sym typeface="Calibri"/>
              </a:rPr>
              <a:t>:  Practitioner demonstrates the ability to apply knowledge and skills in a variety of settings.  (two to three years of working in the field)</a:t>
            </a:r>
            <a:endParaRPr lang="en-US" sz="800" dirty="0" smtClean="0">
              <a:latin typeface="Calibri"/>
              <a:ea typeface="Calibri"/>
              <a:cs typeface="Calibri"/>
              <a:sym typeface="Calibri"/>
            </a:endParaRPr>
          </a:p>
          <a:p>
            <a:pPr defTabSz="931774">
              <a:lnSpc>
                <a:spcPct val="100000"/>
              </a:lnSpc>
              <a:defRPr sz="1800"/>
            </a:pPr>
            <a:endParaRPr lang="en-US" sz="1200" dirty="0" smtClean="0">
              <a:latin typeface="Calibri"/>
              <a:ea typeface="Calibri"/>
              <a:cs typeface="Calibri"/>
              <a:sym typeface="Calibri"/>
            </a:endParaRPr>
          </a:p>
          <a:p>
            <a:pPr defTabSz="931774">
              <a:lnSpc>
                <a:spcPct val="100000"/>
              </a:lnSpc>
              <a:defRPr sz="1800"/>
            </a:pPr>
            <a:r>
              <a:rPr lang="en-US" sz="1200" u="sng" dirty="0" smtClean="0">
                <a:latin typeface="Calibri"/>
                <a:ea typeface="Calibri"/>
                <a:cs typeface="Calibri"/>
                <a:sym typeface="Calibri"/>
              </a:rPr>
              <a:t>Advanced level</a:t>
            </a:r>
            <a:r>
              <a:rPr lang="en-US" sz="1200" dirty="0" smtClean="0">
                <a:latin typeface="Calibri"/>
                <a:ea typeface="Calibri"/>
                <a:cs typeface="Calibri"/>
                <a:sym typeface="Calibri"/>
              </a:rPr>
              <a:t>:  Practitioner consistently demonstrates expertise with the ability to teach and lead by example.  (three or more years working in the field)</a:t>
            </a:r>
          </a:p>
          <a:p>
            <a:pPr defTabSz="931774">
              <a:lnSpc>
                <a:spcPct val="100000"/>
              </a:lnSpc>
              <a:defRPr sz="1800"/>
            </a:pPr>
            <a:endParaRPr lang="en-US" sz="800" dirty="0" smtClean="0">
              <a:latin typeface="Calibri"/>
              <a:ea typeface="Calibri"/>
              <a:cs typeface="Calibri"/>
              <a:sym typeface="Calibri"/>
            </a:endParaRPr>
          </a:p>
          <a:p>
            <a:pPr defTabSz="931774">
              <a:lnSpc>
                <a:spcPct val="100000"/>
              </a:lnSpc>
              <a:defRPr sz="1800"/>
            </a:pPr>
            <a:r>
              <a:rPr lang="en-US" sz="800" b="1" dirty="0" smtClean="0">
                <a:latin typeface="Calibri"/>
                <a:ea typeface="Calibri"/>
                <a:cs typeface="Calibri"/>
                <a:sym typeface="Calibri"/>
              </a:rPr>
              <a:t>Provides a ladder to climb as they excel within their roles and excel within</a:t>
            </a:r>
            <a:r>
              <a:rPr lang="en-US" sz="800" b="1" baseline="0" dirty="0" smtClean="0">
                <a:latin typeface="Calibri"/>
                <a:ea typeface="Calibri"/>
                <a:cs typeface="Calibri"/>
                <a:sym typeface="Calibri"/>
              </a:rPr>
              <a:t> the profession.</a:t>
            </a:r>
            <a:endParaRPr lang="en-US" sz="800" b="1" dirty="0" smtClean="0">
              <a:latin typeface="Calibri"/>
              <a:ea typeface="Calibri"/>
              <a:cs typeface="Calibri"/>
              <a:sym typeface="Calibri"/>
            </a:endParaRPr>
          </a:p>
          <a:p>
            <a:pPr marL="174708" indent="-174708" defTabSz="931774">
              <a:lnSpc>
                <a:spcPct val="100000"/>
              </a:lnSpc>
              <a:buSzPct val="100000"/>
              <a:buFont typeface="Arial"/>
              <a:buChar char="•"/>
              <a:defRPr sz="1800"/>
            </a:pPr>
            <a:endParaRPr lang="en-US" sz="1200" dirty="0" smtClean="0">
              <a:latin typeface="Calibri"/>
              <a:ea typeface="Calibri"/>
              <a:cs typeface="Calibri"/>
              <a:sym typeface="Calibri"/>
            </a:endParaRPr>
          </a:p>
          <a:p>
            <a:pPr marL="174708" indent="-174708" defTabSz="931774">
              <a:lnSpc>
                <a:spcPct val="100000"/>
              </a:lnSpc>
              <a:buSzPct val="100000"/>
              <a:buFont typeface="Arial"/>
              <a:buChar char="•"/>
              <a:defRPr sz="1800"/>
            </a:pPr>
            <a:endParaRPr lang="en-US" sz="1200" dirty="0" smtClean="0">
              <a:latin typeface="Calibri"/>
              <a:ea typeface="Calibri"/>
              <a:cs typeface="Calibri"/>
              <a:sym typeface="Calibri"/>
            </a:endParaRPr>
          </a:p>
          <a:p>
            <a:pPr marL="457200" lvl="0" indent="-457200">
              <a:defRPr>
                <a:solidFill>
                  <a:srgbClr val="000000"/>
                </a:solidFill>
              </a:defRPr>
            </a:pPr>
            <a:r>
              <a:rPr lang="en-US" sz="1200" dirty="0" smtClean="0">
                <a:solidFill>
                  <a:srgbClr val="404040"/>
                </a:solidFill>
              </a:rPr>
              <a:t>Exploring Youth Development</a:t>
            </a:r>
          </a:p>
          <a:p>
            <a:pPr marL="457200" lvl="0" indent="-457200">
              <a:defRPr>
                <a:solidFill>
                  <a:srgbClr val="000000"/>
                </a:solidFill>
              </a:defRPr>
            </a:pPr>
            <a:r>
              <a:rPr lang="en-US" sz="1200" dirty="0" smtClean="0">
                <a:solidFill>
                  <a:srgbClr val="404040"/>
                </a:solidFill>
              </a:rPr>
              <a:t>Core Competencies</a:t>
            </a:r>
          </a:p>
          <a:p>
            <a:pPr marL="457200" lvl="0" indent="-457200">
              <a:defRPr>
                <a:solidFill>
                  <a:srgbClr val="000000"/>
                </a:solidFill>
              </a:defRPr>
            </a:pPr>
            <a:r>
              <a:rPr lang="en-US" sz="1200" dirty="0" smtClean="0">
                <a:solidFill>
                  <a:srgbClr val="404040"/>
                </a:solidFill>
              </a:rPr>
              <a:t>Core Competency aligned Checklist</a:t>
            </a:r>
          </a:p>
          <a:p>
            <a:pPr marL="457200" lvl="0" indent="-457200">
              <a:defRPr>
                <a:solidFill>
                  <a:srgbClr val="000000"/>
                </a:solidFill>
              </a:defRPr>
            </a:pPr>
            <a:r>
              <a:rPr lang="en-US" sz="1200" dirty="0" smtClean="0"/>
              <a:t>Professional Development Action Plan</a:t>
            </a:r>
            <a:endParaRPr lang="en-US" sz="1200" dirty="0" smtClean="0">
              <a:solidFill>
                <a:srgbClr val="404040"/>
              </a:solidFill>
            </a:endParaRPr>
          </a:p>
          <a:p>
            <a:pPr marL="457200" lvl="0" indent="-457200">
              <a:defRPr>
                <a:solidFill>
                  <a:srgbClr val="000000"/>
                </a:solidFill>
              </a:defRPr>
            </a:pPr>
            <a:r>
              <a:rPr lang="en-US" sz="1200" dirty="0" smtClean="0">
                <a:solidFill>
                  <a:srgbClr val="404040"/>
                </a:solidFill>
              </a:rPr>
              <a:t>Professional Development Resources</a:t>
            </a:r>
          </a:p>
          <a:p>
            <a:pPr marL="457200" lvl="0" indent="-457200">
              <a:defRPr>
                <a:solidFill>
                  <a:srgbClr val="000000"/>
                </a:solidFill>
              </a:defRPr>
            </a:pPr>
            <a:r>
              <a:rPr lang="en-US" sz="1200" dirty="0" smtClean="0">
                <a:solidFill>
                  <a:srgbClr val="404040"/>
                </a:solidFill>
              </a:rPr>
              <a:t>Electronic Portfolios and Digital </a:t>
            </a:r>
            <a:r>
              <a:rPr lang="en-US" sz="1200" dirty="0" err="1" smtClean="0">
                <a:solidFill>
                  <a:srgbClr val="404040"/>
                </a:solidFill>
              </a:rPr>
              <a:t>Badging</a:t>
            </a:r>
            <a:endParaRPr lang="en-US" sz="1200" dirty="0" smtClean="0">
              <a:solidFill>
                <a:srgbClr val="404040"/>
              </a:solidFill>
            </a:endParaRPr>
          </a:p>
          <a:p>
            <a:pPr marL="457200" lvl="0" indent="-457200">
              <a:defRPr>
                <a:solidFill>
                  <a:srgbClr val="000000"/>
                </a:solidFill>
              </a:defRPr>
            </a:pPr>
            <a:r>
              <a:rPr lang="en-US" sz="1200" dirty="0" smtClean="0">
                <a:solidFill>
                  <a:srgbClr val="404040"/>
                </a:solidFill>
              </a:rPr>
              <a:t>Universal Job Description Templates</a:t>
            </a:r>
          </a:p>
          <a:p>
            <a:pPr marL="457200" lvl="0" indent="-457200">
              <a:defRPr>
                <a:solidFill>
                  <a:srgbClr val="000000"/>
                </a:solidFill>
              </a:defRPr>
            </a:pPr>
            <a:r>
              <a:rPr lang="en-US" sz="1200" dirty="0" smtClean="0">
                <a:solidFill>
                  <a:srgbClr val="404040"/>
                </a:solidFill>
              </a:rPr>
              <a:t>Interview/Screening Questions</a:t>
            </a:r>
          </a:p>
          <a:p>
            <a:pPr marL="174708" indent="-174708" defTabSz="931774">
              <a:lnSpc>
                <a:spcPct val="100000"/>
              </a:lnSpc>
              <a:buSzPct val="100000"/>
              <a:buFont typeface="Arial"/>
              <a:buChar char="•"/>
              <a:defRPr sz="1800"/>
            </a:pPr>
            <a:endParaRPr sz="1200" dirty="0">
              <a:latin typeface="Calibri"/>
              <a:ea typeface="Calibri"/>
              <a:cs typeface="Calibri"/>
              <a:sym typeface="Calibri"/>
            </a:endParaRPr>
          </a:p>
        </p:txBody>
      </p:sp>
    </p:spTree>
    <p:extLst>
      <p:ext uri="{BB962C8B-B14F-4D97-AF65-F5344CB8AC3E}">
        <p14:creationId xmlns:p14="http://schemas.microsoft.com/office/powerpoint/2010/main" val="252075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noRot="1" noChangeAspect="1"/>
          </p:cNvSpPr>
          <p:nvPr>
            <p:ph type="sldImg"/>
          </p:nvPr>
        </p:nvSpPr>
        <p:spPr>
          <a:xfrm>
            <a:off x="406400" y="696913"/>
            <a:ext cx="6197600" cy="3486150"/>
          </a:xfrm>
          <a:prstGeom prst="rect">
            <a:avLst/>
          </a:prstGeom>
        </p:spPr>
        <p:txBody>
          <a:bodyPr/>
          <a:lstStyle/>
          <a:p>
            <a:pPr lvl="0"/>
            <a:endParaRPr/>
          </a:p>
        </p:txBody>
      </p:sp>
      <p:sp>
        <p:nvSpPr>
          <p:cNvPr id="196" name="Shape 196"/>
          <p:cNvSpPr>
            <a:spLocks noGrp="1"/>
          </p:cNvSpPr>
          <p:nvPr>
            <p:ph type="body" sz="quarter" idx="1"/>
          </p:nvPr>
        </p:nvSpPr>
        <p:spPr>
          <a:prstGeom prst="rect">
            <a:avLst/>
          </a:prstGeom>
        </p:spPr>
        <p:txBody>
          <a:bodyPr/>
          <a:lstStyle/>
          <a:p>
            <a:pPr defTabSz="931774">
              <a:lnSpc>
                <a:spcPct val="100000"/>
              </a:lnSpc>
              <a:defRPr sz="1800"/>
            </a:pPr>
            <a:r>
              <a:rPr sz="1200" b="1" dirty="0">
                <a:latin typeface="Calibri"/>
                <a:ea typeface="Calibri"/>
                <a:cs typeface="Calibri"/>
                <a:sym typeface="Calibri"/>
              </a:rPr>
              <a:t>YDP as Resources to Youth</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Communicating and ensuring implementation of health and safety expectations</a:t>
            </a:r>
          </a:p>
          <a:p>
            <a:pPr marL="174708" indent="-174708" defTabSz="931774">
              <a:lnSpc>
                <a:spcPct val="100000"/>
              </a:lnSpc>
              <a:buSzPct val="100000"/>
              <a:buFont typeface="Arial"/>
              <a:buChar char="•"/>
              <a:defRPr sz="1800"/>
            </a:pPr>
            <a:r>
              <a:rPr sz="1200" dirty="0">
                <a:latin typeface="Calibri"/>
                <a:ea typeface="Calibri"/>
                <a:cs typeface="Calibri"/>
                <a:sym typeface="Calibri"/>
              </a:rPr>
              <a:t>Designing and implementing program activities that support program goals and incorporate the needs and interests of program participants</a:t>
            </a:r>
          </a:p>
          <a:p>
            <a:pPr defTabSz="931774">
              <a:lnSpc>
                <a:spcPct val="100000"/>
              </a:lnSpc>
              <a:defRPr sz="1800"/>
            </a:pPr>
            <a:r>
              <a:rPr sz="1200" b="1" dirty="0">
                <a:latin typeface="Calibri"/>
                <a:ea typeface="Calibri"/>
                <a:cs typeface="Calibri"/>
                <a:sym typeface="Calibri"/>
              </a:rPr>
              <a:t>YDP as Partners with Families</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Offering opportunities to engage and support the families of program participants, including non-traditional and extended families</a:t>
            </a:r>
          </a:p>
          <a:p>
            <a:pPr defTabSz="931774">
              <a:lnSpc>
                <a:spcPct val="100000"/>
              </a:lnSpc>
              <a:defRPr sz="1800"/>
            </a:pPr>
            <a:r>
              <a:rPr sz="1200" b="1" dirty="0">
                <a:latin typeface="Calibri"/>
                <a:ea typeface="Calibri"/>
                <a:cs typeface="Calibri"/>
                <a:sym typeface="Calibri"/>
              </a:rPr>
              <a:t>YDP as Partners with Schools and Communities</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Building reciprocal relationships with schools and communities</a:t>
            </a:r>
          </a:p>
          <a:p>
            <a:pPr defTabSz="931774">
              <a:lnSpc>
                <a:spcPct val="100000"/>
              </a:lnSpc>
              <a:defRPr sz="1800"/>
            </a:pPr>
            <a:r>
              <a:rPr sz="1200" b="1" dirty="0">
                <a:latin typeface="Calibri"/>
                <a:ea typeface="Calibri"/>
                <a:cs typeface="Calibri"/>
                <a:sym typeface="Calibri"/>
              </a:rPr>
              <a:t>YDP as Partners with Colleagues and Organizations</a:t>
            </a:r>
            <a:endParaRPr sz="1200" dirty="0">
              <a:latin typeface="Calibri"/>
              <a:ea typeface="Calibri"/>
              <a:cs typeface="Calibri"/>
              <a:sym typeface="Calibri"/>
            </a:endParaRPr>
          </a:p>
          <a:p>
            <a:pPr marL="174708" indent="-174708" defTabSz="931774">
              <a:lnSpc>
                <a:spcPct val="100000"/>
              </a:lnSpc>
              <a:buSzPct val="100000"/>
              <a:buFont typeface="Arial"/>
              <a:buChar char="•"/>
              <a:defRPr sz="1800"/>
            </a:pPr>
            <a:r>
              <a:rPr sz="1200" dirty="0">
                <a:latin typeface="Calibri"/>
                <a:ea typeface="Calibri"/>
                <a:cs typeface="Calibri"/>
                <a:sym typeface="Calibri"/>
              </a:rPr>
              <a:t>Demonstrating commitment to one’s own learning, skill building, and professionalism on the job</a:t>
            </a:r>
          </a:p>
          <a:p>
            <a:pPr marL="174708" indent="-174708" defTabSz="931774">
              <a:lnSpc>
                <a:spcPct val="100000"/>
              </a:lnSpc>
              <a:buSzPct val="100000"/>
              <a:buFont typeface="Arial"/>
              <a:buChar char="•"/>
              <a:defRPr sz="1800"/>
            </a:pPr>
            <a:r>
              <a:rPr sz="1200" dirty="0">
                <a:latin typeface="Calibri"/>
                <a:ea typeface="Calibri"/>
                <a:cs typeface="Calibri"/>
                <a:sym typeface="Calibri"/>
              </a:rPr>
              <a:t>Pursuing resources and policies that support programs and </a:t>
            </a:r>
            <a:r>
              <a:rPr sz="1200" dirty="0" smtClean="0">
                <a:latin typeface="Calibri"/>
                <a:ea typeface="Calibri"/>
                <a:cs typeface="Calibri"/>
                <a:sym typeface="Calibri"/>
              </a:rPr>
              <a:t>participants</a:t>
            </a:r>
            <a:endParaRPr lang="en-US" sz="1200" dirty="0" smtClean="0">
              <a:latin typeface="Calibri"/>
              <a:ea typeface="Calibri"/>
              <a:cs typeface="Calibri"/>
              <a:sym typeface="Calibri"/>
            </a:endParaRPr>
          </a:p>
          <a:p>
            <a:pPr marL="174708" indent="-174708" defTabSz="931774">
              <a:lnSpc>
                <a:spcPct val="100000"/>
              </a:lnSpc>
              <a:buSzPct val="100000"/>
              <a:buFont typeface="Arial"/>
              <a:buChar char="•"/>
              <a:defRPr sz="1800"/>
            </a:pPr>
            <a:endParaRPr lang="en-US" sz="1200" dirty="0" smtClean="0">
              <a:latin typeface="Calibri"/>
              <a:ea typeface="Calibri"/>
              <a:cs typeface="Calibri"/>
              <a:sym typeface="Calibri"/>
            </a:endParaRPr>
          </a:p>
          <a:p>
            <a:pPr marL="174708" indent="-174708" defTabSz="931774">
              <a:lnSpc>
                <a:spcPct val="100000"/>
              </a:lnSpc>
              <a:buSzPct val="100000"/>
              <a:buFont typeface="Arial"/>
              <a:buChar char="•"/>
              <a:defRPr sz="1800"/>
            </a:pPr>
            <a:r>
              <a:rPr lang="en-US" sz="1200" dirty="0" smtClean="0">
                <a:latin typeface="Calibri"/>
                <a:ea typeface="Calibri"/>
                <a:cs typeface="Calibri"/>
                <a:sym typeface="Calibri"/>
              </a:rPr>
              <a:t>25 minutes</a:t>
            </a:r>
            <a:endParaRPr sz="1200" dirty="0">
              <a:latin typeface="Calibri"/>
              <a:ea typeface="Calibri"/>
              <a:cs typeface="Calibri"/>
              <a:sym typeface="Calibri"/>
            </a:endParaRPr>
          </a:p>
        </p:txBody>
      </p:sp>
    </p:spTree>
    <p:extLst>
      <p:ext uri="{BB962C8B-B14F-4D97-AF65-F5344CB8AC3E}">
        <p14:creationId xmlns:p14="http://schemas.microsoft.com/office/powerpoint/2010/main" val="1890240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78294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grpSp>
        <p:nvGrpSpPr>
          <p:cNvPr id="27" name="Group 27"/>
          <p:cNvGrpSpPr/>
          <p:nvPr/>
        </p:nvGrpSpPr>
        <p:grpSpPr>
          <a:xfrm>
            <a:off x="-1" y="-8467"/>
            <a:ext cx="12192001" cy="6866468"/>
            <a:chOff x="0" y="0"/>
            <a:chExt cx="12192000" cy="6866467"/>
          </a:xfrm>
        </p:grpSpPr>
        <p:sp>
          <p:nvSpPr>
            <p:cNvPr id="17" name="Shape 17"/>
            <p:cNvSpPr/>
            <p:nvPr/>
          </p:nvSpPr>
          <p:spPr>
            <a:xfrm>
              <a:off x="-1" y="605"/>
              <a:ext cx="863601" cy="5698067"/>
            </a:xfrm>
            <a:custGeom>
              <a:avLst/>
              <a:gdLst/>
              <a:ahLst/>
              <a:cxnLst>
                <a:cxn ang="0">
                  <a:pos x="wd2" y="hd2"/>
                </a:cxn>
                <a:cxn ang="5400000">
                  <a:pos x="wd2" y="hd2"/>
                </a:cxn>
                <a:cxn ang="10800000">
                  <a:pos x="wd2" y="hd2"/>
                </a:cxn>
                <a:cxn ang="16200000">
                  <a:pos x="wd2" y="hd2"/>
                </a:cxn>
              </a:cxnLst>
              <a:rect l="0" t="0" r="r" b="b"/>
              <a:pathLst>
                <a:path w="21600" h="21600" extrusionOk="0">
                  <a:moveTo>
                    <a:pt x="0" y="32"/>
                  </a:moveTo>
                  <a:lnTo>
                    <a:pt x="21600" y="0"/>
                  </a:lnTo>
                  <a:lnTo>
                    <a:pt x="21600" y="64"/>
                  </a:lnTo>
                  <a:lnTo>
                    <a:pt x="0" y="21600"/>
                  </a:lnTo>
                  <a:lnTo>
                    <a:pt x="0" y="32"/>
                  </a:lnTo>
                  <a:close/>
                </a:path>
              </a:pathLst>
            </a:custGeom>
            <a:solidFill>
              <a:srgbClr val="5FCBEF">
                <a:alpha val="70000"/>
              </a:srgbClr>
            </a:solidFill>
            <a:ln w="12700" cap="flat">
              <a:noFill/>
              <a:miter lim="400000"/>
            </a:ln>
            <a:effectLst/>
          </p:spPr>
          <p:txBody>
            <a:bodyPr wrap="square" lIns="0" tIns="0" rIns="0" bIns="0" numCol="1" anchor="t">
              <a:noAutofit/>
            </a:bodyPr>
            <a:lstStyle/>
            <a:p>
              <a:pPr lvl="0"/>
              <a:endParaRPr/>
            </a:p>
          </p:txBody>
        </p:sp>
        <p:sp>
          <p:nvSpPr>
            <p:cNvPr id="18" name="Shape 18"/>
            <p:cNvSpPr/>
            <p:nvPr/>
          </p:nvSpPr>
          <p:spPr>
            <a:xfrm>
              <a:off x="9371012" y="8466"/>
              <a:ext cx="1219201" cy="6858002"/>
            </a:xfrm>
            <a:prstGeom prst="line">
              <a:avLst/>
            </a:prstGeom>
            <a:noFill/>
            <a:ln w="9525" cap="rnd">
              <a:solidFill>
                <a:srgbClr val="5FCBEF">
                  <a:alpha val="70000"/>
                </a:srgbClr>
              </a:solidFill>
              <a:prstDash val="solid"/>
              <a:bevel/>
            </a:ln>
            <a:effectLst/>
          </p:spPr>
          <p:txBody>
            <a:bodyPr wrap="square" lIns="0" tIns="0" rIns="0" bIns="0" numCol="1" anchor="t">
              <a:noAutofit/>
            </a:bodyPr>
            <a:lstStyle/>
            <a:p>
              <a:pPr lvl="0">
                <a:defRPr sz="1200">
                  <a:latin typeface="+mj-lt"/>
                  <a:ea typeface="+mj-ea"/>
                  <a:cs typeface="+mj-cs"/>
                  <a:sym typeface="Helvetica"/>
                </a:defRPr>
              </a:pPr>
              <a:endParaRPr/>
            </a:p>
          </p:txBody>
        </p:sp>
        <p:sp>
          <p:nvSpPr>
            <p:cNvPr id="19" name="Shape 19"/>
            <p:cNvSpPr/>
            <p:nvPr/>
          </p:nvSpPr>
          <p:spPr>
            <a:xfrm flipH="1">
              <a:off x="7425266" y="3689880"/>
              <a:ext cx="4763559" cy="3176587"/>
            </a:xfrm>
            <a:prstGeom prst="line">
              <a:avLst/>
            </a:prstGeom>
            <a:noFill/>
            <a:ln w="9525" cap="rnd">
              <a:solidFill>
                <a:srgbClr val="5FCBEF">
                  <a:alpha val="70000"/>
                </a:srgbClr>
              </a:solidFill>
              <a:prstDash val="solid"/>
              <a:bevel/>
            </a:ln>
            <a:effectLst/>
          </p:spPr>
          <p:txBody>
            <a:bodyPr wrap="square" lIns="0" tIns="0" rIns="0" bIns="0" numCol="1" anchor="t">
              <a:noAutofit/>
            </a:bodyPr>
            <a:lstStyle/>
            <a:p>
              <a:pPr lvl="0">
                <a:defRPr sz="1200">
                  <a:latin typeface="+mj-lt"/>
                  <a:ea typeface="+mj-ea"/>
                  <a:cs typeface="+mj-cs"/>
                  <a:sym typeface="Helvetica"/>
                </a:defRPr>
              </a:pPr>
              <a:endParaRPr/>
            </a:p>
          </p:txBody>
        </p:sp>
        <p:sp>
          <p:nvSpPr>
            <p:cNvPr id="20" name="Shape 20"/>
            <p:cNvSpPr/>
            <p:nvPr/>
          </p:nvSpPr>
          <p:spPr>
            <a:xfrm>
              <a:off x="9181476" y="0"/>
              <a:ext cx="3007349" cy="6866467"/>
            </a:xfrm>
            <a:custGeom>
              <a:avLst/>
              <a:gdLst/>
              <a:ahLst/>
              <a:cxnLst>
                <a:cxn ang="0">
                  <a:pos x="wd2" y="hd2"/>
                </a:cxn>
                <a:cxn ang="5400000">
                  <a:pos x="wd2" y="hd2"/>
                </a:cxn>
                <a:cxn ang="10800000">
                  <a:pos x="wd2" y="hd2"/>
                </a:cxn>
                <a:cxn ang="16200000">
                  <a:pos x="wd2" y="hd2"/>
                </a:cxn>
              </a:cxnLst>
              <a:rect l="0" t="0" r="r" b="b"/>
              <a:pathLst>
                <a:path w="21600" h="21600" extrusionOk="0">
                  <a:moveTo>
                    <a:pt x="14692" y="0"/>
                  </a:moveTo>
                  <a:lnTo>
                    <a:pt x="21600" y="0"/>
                  </a:lnTo>
                  <a:lnTo>
                    <a:pt x="21600" y="21600"/>
                  </a:lnTo>
                  <a:lnTo>
                    <a:pt x="0" y="21600"/>
                  </a:lnTo>
                  <a:lnTo>
                    <a:pt x="14692" y="0"/>
                  </a:lnTo>
                  <a:close/>
                </a:path>
              </a:pathLst>
            </a:custGeom>
            <a:solidFill>
              <a:srgbClr val="5FCBEF">
                <a:alpha val="36000"/>
              </a:srgbClr>
            </a:solidFill>
            <a:ln w="12700" cap="flat">
              <a:noFill/>
              <a:miter lim="400000"/>
            </a:ln>
            <a:effectLst/>
          </p:spPr>
          <p:txBody>
            <a:bodyPr wrap="square" lIns="0" tIns="0" rIns="0" bIns="0" numCol="1" anchor="t">
              <a:noAutofit/>
            </a:bodyPr>
            <a:lstStyle/>
            <a:p>
              <a:pPr lvl="0"/>
              <a:endParaRPr/>
            </a:p>
          </p:txBody>
        </p:sp>
        <p:sp>
          <p:nvSpPr>
            <p:cNvPr id="21" name="Shape 21"/>
            <p:cNvSpPr/>
            <p:nvPr/>
          </p:nvSpPr>
          <p:spPr>
            <a:xfrm>
              <a:off x="9603441" y="0"/>
              <a:ext cx="2588559" cy="68664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0092" y="21600"/>
                  </a:lnTo>
                  <a:lnTo>
                    <a:pt x="0" y="0"/>
                  </a:lnTo>
                  <a:close/>
                </a:path>
              </a:pathLst>
            </a:custGeom>
            <a:solidFill>
              <a:srgbClr val="5FCBEF">
                <a:alpha val="20000"/>
              </a:srgbClr>
            </a:solidFill>
            <a:ln w="12700" cap="flat">
              <a:noFill/>
              <a:miter lim="400000"/>
            </a:ln>
            <a:effectLst/>
          </p:spPr>
          <p:txBody>
            <a:bodyPr wrap="square" lIns="0" tIns="0" rIns="0" bIns="0" numCol="1" anchor="t">
              <a:noAutofit/>
            </a:bodyPr>
            <a:lstStyle/>
            <a:p>
              <a:pPr lvl="0"/>
              <a:endParaRPr/>
            </a:p>
          </p:txBody>
        </p:sp>
        <p:sp>
          <p:nvSpPr>
            <p:cNvPr id="22" name="Shape 22"/>
            <p:cNvSpPr/>
            <p:nvPr/>
          </p:nvSpPr>
          <p:spPr>
            <a:xfrm>
              <a:off x="8932333" y="3056466"/>
              <a:ext cx="3259667" cy="38100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21600" y="21600"/>
                  </a:lnTo>
                  <a:close/>
                </a:path>
              </a:pathLst>
            </a:custGeom>
            <a:solidFill>
              <a:srgbClr val="17B0E4">
                <a:alpha val="66000"/>
              </a:srgbClr>
            </a:solidFill>
            <a:ln w="12700" cap="flat">
              <a:noFill/>
              <a:miter lim="400000"/>
            </a:ln>
            <a:effectLst/>
          </p:spPr>
          <p:txBody>
            <a:bodyPr wrap="square" lIns="0" tIns="0" rIns="0" bIns="0" numCol="1" anchor="t">
              <a:noAutofit/>
            </a:bodyPr>
            <a:lstStyle/>
            <a:p>
              <a:pPr lvl="0"/>
              <a:endParaRPr/>
            </a:p>
          </p:txBody>
        </p:sp>
        <p:sp>
          <p:nvSpPr>
            <p:cNvPr id="23" name="Shape 23"/>
            <p:cNvSpPr/>
            <p:nvPr/>
          </p:nvSpPr>
          <p:spPr>
            <a:xfrm>
              <a:off x="9334500" y="0"/>
              <a:ext cx="2854326" cy="68664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8697" y="21600"/>
                  </a:lnTo>
                  <a:lnTo>
                    <a:pt x="0" y="0"/>
                  </a:lnTo>
                  <a:close/>
                </a:path>
              </a:pathLst>
            </a:custGeom>
            <a:solidFill>
              <a:srgbClr val="17B0E4">
                <a:alpha val="50000"/>
              </a:srgbClr>
            </a:solidFill>
            <a:ln w="12700" cap="flat">
              <a:noFill/>
              <a:miter lim="400000"/>
            </a:ln>
            <a:effectLst/>
          </p:spPr>
          <p:txBody>
            <a:bodyPr wrap="square" lIns="0" tIns="0" rIns="0" bIns="0" numCol="1" anchor="t">
              <a:noAutofit/>
            </a:bodyPr>
            <a:lstStyle/>
            <a:p>
              <a:pPr lvl="0"/>
              <a:endParaRPr/>
            </a:p>
          </p:txBody>
        </p:sp>
        <p:sp>
          <p:nvSpPr>
            <p:cNvPr id="24" name="Shape 24"/>
            <p:cNvSpPr/>
            <p:nvPr/>
          </p:nvSpPr>
          <p:spPr>
            <a:xfrm>
              <a:off x="10898730" y="0"/>
              <a:ext cx="1290095" cy="6866468"/>
            </a:xfrm>
            <a:custGeom>
              <a:avLst/>
              <a:gdLst/>
              <a:ahLst/>
              <a:cxnLst>
                <a:cxn ang="0">
                  <a:pos x="wd2" y="hd2"/>
                </a:cxn>
                <a:cxn ang="5400000">
                  <a:pos x="wd2" y="hd2"/>
                </a:cxn>
                <a:cxn ang="10800000">
                  <a:pos x="wd2" y="hd2"/>
                </a:cxn>
                <a:cxn ang="16200000">
                  <a:pos x="wd2" y="hd2"/>
                </a:cxn>
              </a:cxnLst>
              <a:rect l="0" t="0" r="r" b="b"/>
              <a:pathLst>
                <a:path w="21600" h="21600" extrusionOk="0">
                  <a:moveTo>
                    <a:pt x="17073" y="0"/>
                  </a:moveTo>
                  <a:lnTo>
                    <a:pt x="21600" y="0"/>
                  </a:lnTo>
                  <a:lnTo>
                    <a:pt x="21600" y="21600"/>
                  </a:lnTo>
                  <a:lnTo>
                    <a:pt x="0" y="21600"/>
                  </a:lnTo>
                  <a:lnTo>
                    <a:pt x="17073" y="0"/>
                  </a:lnTo>
                  <a:close/>
                </a:path>
              </a:pathLst>
            </a:custGeom>
            <a:solidFill>
              <a:srgbClr val="2E83C3">
                <a:alpha val="70000"/>
              </a:srgbClr>
            </a:solidFill>
            <a:ln w="12700" cap="flat">
              <a:noFill/>
              <a:miter lim="400000"/>
            </a:ln>
            <a:effectLst/>
          </p:spPr>
          <p:txBody>
            <a:bodyPr wrap="square" lIns="0" tIns="0" rIns="0" bIns="0" numCol="1" anchor="t">
              <a:noAutofit/>
            </a:bodyPr>
            <a:lstStyle/>
            <a:p>
              <a:pPr lvl="0"/>
              <a:endParaRPr/>
            </a:p>
          </p:txBody>
        </p:sp>
        <p:sp>
          <p:nvSpPr>
            <p:cNvPr id="25" name="Shape 25"/>
            <p:cNvSpPr/>
            <p:nvPr/>
          </p:nvSpPr>
          <p:spPr>
            <a:xfrm>
              <a:off x="10938998" y="0"/>
              <a:ext cx="1249826" cy="686646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9173" y="21600"/>
                  </a:lnTo>
                  <a:lnTo>
                    <a:pt x="0" y="0"/>
                  </a:lnTo>
                  <a:close/>
                </a:path>
              </a:pathLst>
            </a:custGeom>
            <a:solidFill>
              <a:srgbClr val="236292">
                <a:alpha val="80000"/>
              </a:srgbClr>
            </a:solidFill>
            <a:ln w="12700" cap="flat">
              <a:noFill/>
              <a:miter lim="400000"/>
            </a:ln>
            <a:effectLst/>
          </p:spPr>
          <p:txBody>
            <a:bodyPr wrap="square" lIns="0" tIns="0" rIns="0" bIns="0" numCol="1" anchor="t">
              <a:noAutofit/>
            </a:bodyPr>
            <a:lstStyle/>
            <a:p>
              <a:pPr lvl="0"/>
              <a:endParaRPr/>
            </a:p>
          </p:txBody>
        </p:sp>
        <p:sp>
          <p:nvSpPr>
            <p:cNvPr id="26" name="Shape 26"/>
            <p:cNvSpPr/>
            <p:nvPr/>
          </p:nvSpPr>
          <p:spPr>
            <a:xfrm>
              <a:off x="10371666" y="3598333"/>
              <a:ext cx="1817160" cy="326813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21600" y="21600"/>
                  </a:lnTo>
                  <a:close/>
                </a:path>
              </a:pathLst>
            </a:custGeom>
            <a:solidFill>
              <a:srgbClr val="17B0E4">
                <a:alpha val="66000"/>
              </a:srgbClr>
            </a:solidFill>
            <a:ln w="12700" cap="flat">
              <a:noFill/>
              <a:miter lim="400000"/>
            </a:ln>
            <a:effectLst/>
          </p:spPr>
          <p:txBody>
            <a:bodyPr wrap="square" lIns="0" tIns="0" rIns="0" bIns="0" numCol="1" anchor="t">
              <a:noAutofit/>
            </a:bodyPr>
            <a:lstStyle/>
            <a:p>
              <a:pPr lvl="0"/>
              <a:endParaRPr/>
            </a:p>
          </p:txBody>
        </p:sp>
      </p:grpSp>
      <p:sp>
        <p:nvSpPr>
          <p:cNvPr id="28" name="Shape 28"/>
          <p:cNvSpPr>
            <a:spLocks noGrp="1"/>
          </p:cNvSpPr>
          <p:nvPr>
            <p:ph type="title"/>
          </p:nvPr>
        </p:nvSpPr>
        <p:spPr>
          <a:xfrm>
            <a:off x="1507067" y="2404534"/>
            <a:ext cx="7766937" cy="1646303"/>
          </a:xfrm>
          <a:prstGeom prst="rect">
            <a:avLst/>
          </a:prstGeom>
        </p:spPr>
        <p:txBody>
          <a:bodyPr anchor="b">
            <a:noAutofit/>
          </a:bodyPr>
          <a:lstStyle>
            <a:lvl1pPr algn="r">
              <a:defRPr sz="5400"/>
            </a:lvl1pPr>
          </a:lstStyle>
          <a:p>
            <a:pPr lvl="0">
              <a:defRPr sz="1800">
                <a:solidFill>
                  <a:srgbClr val="000000"/>
                </a:solidFill>
              </a:defRPr>
            </a:pPr>
            <a:r>
              <a:rPr sz="5400">
                <a:solidFill>
                  <a:srgbClr val="5FCBEF"/>
                </a:solidFill>
              </a:rPr>
              <a:t>Title Text</a:t>
            </a:r>
          </a:p>
        </p:txBody>
      </p:sp>
      <p:sp>
        <p:nvSpPr>
          <p:cNvPr id="29" name="Shape 29"/>
          <p:cNvSpPr>
            <a:spLocks noGrp="1"/>
          </p:cNvSpPr>
          <p:nvPr>
            <p:ph type="body" idx="1"/>
          </p:nvPr>
        </p:nvSpPr>
        <p:spPr>
          <a:xfrm>
            <a:off x="1507067" y="4050832"/>
            <a:ext cx="7766937" cy="1096901"/>
          </a:xfrm>
          <a:prstGeom prst="rect">
            <a:avLst/>
          </a:prstGeom>
        </p:spPr>
        <p:txBody>
          <a:bodyPr/>
          <a:lstStyle>
            <a:lvl1pPr marL="0" indent="0" algn="r">
              <a:buClrTx/>
              <a:buSzTx/>
              <a:buFontTx/>
              <a:buNone/>
              <a:defRPr>
                <a:solidFill>
                  <a:srgbClr val="808080"/>
                </a:solidFill>
              </a:defRPr>
            </a:lvl1pPr>
            <a:lvl2pPr marL="0" indent="457200" algn="r">
              <a:buClrTx/>
              <a:buSzTx/>
              <a:buFontTx/>
              <a:buNone/>
              <a:defRPr>
                <a:solidFill>
                  <a:srgbClr val="808080"/>
                </a:solidFill>
              </a:defRPr>
            </a:lvl2pPr>
            <a:lvl3pPr marL="0" indent="914400" algn="r">
              <a:buClrTx/>
              <a:buSzTx/>
              <a:buFontTx/>
              <a:buNone/>
              <a:defRPr>
                <a:solidFill>
                  <a:srgbClr val="808080"/>
                </a:solidFill>
              </a:defRPr>
            </a:lvl3pPr>
            <a:lvl4pPr marL="0" indent="1371600" algn="r">
              <a:buClrTx/>
              <a:buSzTx/>
              <a:buFontTx/>
              <a:buNone/>
              <a:defRPr>
                <a:solidFill>
                  <a:srgbClr val="808080"/>
                </a:solidFill>
              </a:defRPr>
            </a:lvl4pPr>
            <a:lvl5pPr marL="0" indent="1828800" algn="r">
              <a:buClrTx/>
              <a:buSzTx/>
              <a:buFontTx/>
              <a:buNone/>
              <a:defRPr>
                <a:solidFill>
                  <a:srgbClr val="808080"/>
                </a:solidFill>
              </a:defRPr>
            </a:lvl5pPr>
          </a:lstStyle>
          <a:p>
            <a:pPr lvl="0">
              <a:defRPr>
                <a:solidFill>
                  <a:srgbClr val="000000"/>
                </a:solidFill>
              </a:defRPr>
            </a:pPr>
            <a:r>
              <a:rPr>
                <a:solidFill>
                  <a:srgbClr val="808080"/>
                </a:solidFill>
              </a:rPr>
              <a:t>Body Level One</a:t>
            </a:r>
          </a:p>
          <a:p>
            <a:pPr lvl="1">
              <a:defRPr>
                <a:solidFill>
                  <a:srgbClr val="000000"/>
                </a:solidFill>
              </a:defRPr>
            </a:pPr>
            <a:r>
              <a:rPr>
                <a:solidFill>
                  <a:srgbClr val="808080"/>
                </a:solidFill>
              </a:rPr>
              <a:t>Body Level Two</a:t>
            </a:r>
          </a:p>
          <a:p>
            <a:pPr lvl="2">
              <a:defRPr>
                <a:solidFill>
                  <a:srgbClr val="000000"/>
                </a:solidFill>
              </a:defRPr>
            </a:pPr>
            <a:r>
              <a:rPr>
                <a:solidFill>
                  <a:srgbClr val="808080"/>
                </a:solidFill>
              </a:rPr>
              <a:t>Body Level Three</a:t>
            </a:r>
          </a:p>
          <a:p>
            <a:pPr lvl="3">
              <a:defRPr>
                <a:solidFill>
                  <a:srgbClr val="000000"/>
                </a:solidFill>
              </a:defRPr>
            </a:pPr>
            <a:r>
              <a:rPr>
                <a:solidFill>
                  <a:srgbClr val="808080"/>
                </a:solidFill>
              </a:rPr>
              <a:t>Body Level Four</a:t>
            </a:r>
          </a:p>
          <a:p>
            <a:pPr lvl="4">
              <a:defRPr>
                <a:solidFill>
                  <a:srgbClr val="000000"/>
                </a:solidFill>
              </a:defRPr>
            </a:pPr>
            <a:r>
              <a:rPr>
                <a:solidFill>
                  <a:srgbClr val="808080"/>
                </a:solidFill>
              </a:rPr>
              <a:t>Body Level Five</a:t>
            </a:r>
          </a:p>
        </p:txBody>
      </p:sp>
      <p:sp>
        <p:nvSpPr>
          <p:cNvPr id="30" name="Shape 30"/>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with Caption">
    <p:spTree>
      <p:nvGrpSpPr>
        <p:cNvPr id="1" name=""/>
        <p:cNvGrpSpPr/>
        <p:nvPr/>
      </p:nvGrpSpPr>
      <p:grpSpPr>
        <a:xfrm>
          <a:off x="0" y="0"/>
          <a:ext cx="0" cy="0"/>
          <a:chOff x="0" y="0"/>
          <a:chExt cx="0" cy="0"/>
        </a:xfrm>
      </p:grpSpPr>
      <p:sp>
        <p:nvSpPr>
          <p:cNvPr id="65" name="Shape 65"/>
          <p:cNvSpPr>
            <a:spLocks noGrp="1"/>
          </p:cNvSpPr>
          <p:nvPr>
            <p:ph type="title"/>
          </p:nvPr>
        </p:nvSpPr>
        <p:spPr>
          <a:xfrm>
            <a:off x="931334" y="609600"/>
            <a:ext cx="8094134" cy="3022600"/>
          </a:xfrm>
          <a:prstGeom prst="rect">
            <a:avLst/>
          </a:prstGeom>
        </p:spPr>
        <p:txBody>
          <a:bodyPr/>
          <a:lstStyle>
            <a:lvl1pPr>
              <a:defRPr sz="4400"/>
            </a:lvl1pPr>
          </a:lstStyle>
          <a:p>
            <a:pPr lvl="0">
              <a:defRPr sz="1800">
                <a:solidFill>
                  <a:srgbClr val="000000"/>
                </a:solidFill>
              </a:defRPr>
            </a:pPr>
            <a:r>
              <a:rPr sz="4400">
                <a:solidFill>
                  <a:srgbClr val="5FCBEF"/>
                </a:solidFill>
              </a:rPr>
              <a:t>Title Text</a:t>
            </a:r>
          </a:p>
        </p:txBody>
      </p:sp>
      <p:sp>
        <p:nvSpPr>
          <p:cNvPr id="66" name="Shape 66"/>
          <p:cNvSpPr>
            <a:spLocks noGrp="1"/>
          </p:cNvSpPr>
          <p:nvPr>
            <p:ph type="body" idx="1"/>
          </p:nvPr>
        </p:nvSpPr>
        <p:spPr>
          <a:xfrm>
            <a:off x="1366138" y="3632200"/>
            <a:ext cx="7224526" cy="381000"/>
          </a:xfrm>
          <a:prstGeom prst="rect">
            <a:avLst/>
          </a:prstGeom>
        </p:spPr>
        <p:txBody>
          <a:bodyPr anchor="ctr">
            <a:noAutofit/>
          </a:bodyPr>
          <a:lstStyle>
            <a:lvl1pPr marL="0" indent="0">
              <a:buClrTx/>
              <a:buSzTx/>
              <a:buFontTx/>
              <a:buNone/>
              <a:defRPr sz="1600">
                <a:solidFill>
                  <a:srgbClr val="808080"/>
                </a:solidFill>
              </a:defRPr>
            </a:lvl1pPr>
            <a:lvl2pPr marL="0" indent="457200">
              <a:buClrTx/>
              <a:buSzTx/>
              <a:buFontTx/>
              <a:buNone/>
              <a:defRPr sz="1600">
                <a:solidFill>
                  <a:srgbClr val="808080"/>
                </a:solidFill>
              </a:defRPr>
            </a:lvl2pPr>
            <a:lvl3pPr marL="0" indent="914400">
              <a:buClrTx/>
              <a:buSzTx/>
              <a:buFontTx/>
              <a:buNone/>
              <a:defRPr sz="1600">
                <a:solidFill>
                  <a:srgbClr val="808080"/>
                </a:solidFill>
              </a:defRPr>
            </a:lvl3pPr>
            <a:lvl4pPr marL="0" indent="1371600">
              <a:buClrTx/>
              <a:buSzTx/>
              <a:buFontTx/>
              <a:buNone/>
              <a:defRPr sz="1600">
                <a:solidFill>
                  <a:srgbClr val="808080"/>
                </a:solidFill>
              </a:defRPr>
            </a:lvl4pPr>
            <a:lvl5pPr marL="0" indent="1828800">
              <a:buClrTx/>
              <a:buSzTx/>
              <a:buFontTx/>
              <a:buNone/>
              <a:defRPr sz="1600">
                <a:solidFill>
                  <a:srgbClr val="808080"/>
                </a:solidFill>
              </a:defRPr>
            </a:lvl5pPr>
          </a:lstStyle>
          <a:p>
            <a:pPr lvl="0">
              <a:defRPr sz="1800">
                <a:solidFill>
                  <a:srgbClr val="000000"/>
                </a:solidFill>
              </a:defRPr>
            </a:pPr>
            <a:r>
              <a:rPr sz="1600">
                <a:solidFill>
                  <a:srgbClr val="808080"/>
                </a:solidFill>
              </a:rPr>
              <a:t>Body Level One</a:t>
            </a:r>
          </a:p>
          <a:p>
            <a:pPr lvl="1">
              <a:defRPr sz="1800">
                <a:solidFill>
                  <a:srgbClr val="000000"/>
                </a:solidFill>
              </a:defRPr>
            </a:pPr>
            <a:r>
              <a:rPr sz="1600">
                <a:solidFill>
                  <a:srgbClr val="808080"/>
                </a:solidFill>
              </a:rPr>
              <a:t>Body Level Two</a:t>
            </a:r>
          </a:p>
          <a:p>
            <a:pPr lvl="2">
              <a:defRPr sz="1800">
                <a:solidFill>
                  <a:srgbClr val="000000"/>
                </a:solidFill>
              </a:defRPr>
            </a:pPr>
            <a:r>
              <a:rPr sz="1600">
                <a:solidFill>
                  <a:srgbClr val="808080"/>
                </a:solidFill>
              </a:rPr>
              <a:t>Body Level Three</a:t>
            </a:r>
          </a:p>
          <a:p>
            <a:pPr lvl="3">
              <a:defRPr sz="1800">
                <a:solidFill>
                  <a:srgbClr val="000000"/>
                </a:solidFill>
              </a:defRPr>
            </a:pPr>
            <a:r>
              <a:rPr sz="1600">
                <a:solidFill>
                  <a:srgbClr val="808080"/>
                </a:solidFill>
              </a:rPr>
              <a:t>Body Level Four</a:t>
            </a:r>
          </a:p>
          <a:p>
            <a:pPr lvl="4">
              <a:defRPr sz="1800">
                <a:solidFill>
                  <a:srgbClr val="000000"/>
                </a:solidFill>
              </a:defRPr>
            </a:pPr>
            <a:r>
              <a:rPr sz="1600">
                <a:solidFill>
                  <a:srgbClr val="808080"/>
                </a:solidFill>
              </a:rPr>
              <a:t>Body Level Five</a:t>
            </a:r>
          </a:p>
        </p:txBody>
      </p:sp>
      <p:sp>
        <p:nvSpPr>
          <p:cNvPr id="67" name="Shape 6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
        <p:nvSpPr>
          <p:cNvPr id="68" name="Shape 68"/>
          <p:cNvSpPr/>
          <p:nvPr/>
        </p:nvSpPr>
        <p:spPr>
          <a:xfrm>
            <a:off x="541869" y="469465"/>
            <a:ext cx="609601" cy="122660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nchor="ctr">
            <a:spAutoFit/>
          </a:bodyPr>
          <a:lstStyle>
            <a:lvl1pPr>
              <a:defRPr sz="8000">
                <a:solidFill>
                  <a:srgbClr val="9FE0F5"/>
                </a:solidFill>
                <a:latin typeface="Arial"/>
                <a:ea typeface="Arial"/>
                <a:cs typeface="Arial"/>
                <a:sym typeface="Arial"/>
              </a:defRPr>
            </a:lvl1pPr>
          </a:lstStyle>
          <a:p>
            <a:pPr lvl="0">
              <a:defRPr sz="1800">
                <a:solidFill>
                  <a:srgbClr val="000000"/>
                </a:solidFill>
              </a:defRPr>
            </a:pPr>
            <a:r>
              <a:rPr sz="8000">
                <a:solidFill>
                  <a:srgbClr val="9FE0F5"/>
                </a:solidFill>
              </a:rPr>
              <a:t>“</a:t>
            </a:r>
          </a:p>
        </p:txBody>
      </p:sp>
      <p:sp>
        <p:nvSpPr>
          <p:cNvPr id="69" name="Shape 69"/>
          <p:cNvSpPr/>
          <p:nvPr/>
        </p:nvSpPr>
        <p:spPr>
          <a:xfrm>
            <a:off x="8893010" y="2565643"/>
            <a:ext cx="609601" cy="122660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nchor="ctr">
            <a:spAutoFit/>
          </a:bodyPr>
          <a:lstStyle>
            <a:lvl1pPr>
              <a:defRPr sz="8000">
                <a:solidFill>
                  <a:srgbClr val="9FE0F5"/>
                </a:solidFill>
                <a:latin typeface="Arial"/>
                <a:ea typeface="Arial"/>
                <a:cs typeface="Arial"/>
                <a:sym typeface="Arial"/>
              </a:defRPr>
            </a:lvl1pPr>
          </a:lstStyle>
          <a:p>
            <a:pPr lvl="0">
              <a:defRPr sz="1800">
                <a:solidFill>
                  <a:srgbClr val="000000"/>
                </a:solidFill>
              </a:defRPr>
            </a:pPr>
            <a:r>
              <a:rPr sz="8000">
                <a:solidFill>
                  <a:srgbClr val="9FE0F5"/>
                </a:solidFill>
              </a:rPr>
              <a:t>”</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Name Card">
    <p:spTree>
      <p:nvGrpSpPr>
        <p:cNvPr id="1" name=""/>
        <p:cNvGrpSpPr/>
        <p:nvPr/>
      </p:nvGrpSpPr>
      <p:grpSpPr>
        <a:xfrm>
          <a:off x="0" y="0"/>
          <a:ext cx="0" cy="0"/>
          <a:chOff x="0" y="0"/>
          <a:chExt cx="0" cy="0"/>
        </a:xfrm>
      </p:grpSpPr>
      <p:sp>
        <p:nvSpPr>
          <p:cNvPr id="71" name="Shape 71"/>
          <p:cNvSpPr>
            <a:spLocks noGrp="1"/>
          </p:cNvSpPr>
          <p:nvPr>
            <p:ph type="title"/>
          </p:nvPr>
        </p:nvSpPr>
        <p:spPr>
          <a:xfrm>
            <a:off x="677335" y="217488"/>
            <a:ext cx="8596669" cy="4309961"/>
          </a:xfrm>
          <a:prstGeom prst="rect">
            <a:avLst/>
          </a:prstGeom>
        </p:spPr>
        <p:txBody>
          <a:bodyPr anchor="b"/>
          <a:lstStyle>
            <a:lvl1pPr>
              <a:defRPr sz="4400"/>
            </a:lvl1pPr>
          </a:lstStyle>
          <a:p>
            <a:pPr lvl="0">
              <a:defRPr sz="1800">
                <a:solidFill>
                  <a:srgbClr val="000000"/>
                </a:solidFill>
              </a:defRPr>
            </a:pPr>
            <a:r>
              <a:rPr sz="4400">
                <a:solidFill>
                  <a:srgbClr val="5FCBEF"/>
                </a:solidFill>
              </a:rPr>
              <a:t>Title Text</a:t>
            </a:r>
          </a:p>
        </p:txBody>
      </p:sp>
      <p:sp>
        <p:nvSpPr>
          <p:cNvPr id="72" name="Shape 72"/>
          <p:cNvSpPr>
            <a:spLocks noGrp="1"/>
          </p:cNvSpPr>
          <p:nvPr>
            <p:ph type="body" idx="1"/>
          </p:nvPr>
        </p:nvSpPr>
        <p:spPr>
          <a:xfrm>
            <a:off x="677335" y="4527448"/>
            <a:ext cx="8596669" cy="2330552"/>
          </a:xfrm>
          <a:prstGeom prst="rect">
            <a:avLst/>
          </a:prstGeom>
        </p:spPr>
        <p:txBody>
          <a:bodyPr/>
          <a:lstStyle>
            <a:lvl1pPr marL="0" indent="0">
              <a:buClrTx/>
              <a:buSzTx/>
              <a:buFontTx/>
              <a:buNone/>
            </a:lvl1pPr>
            <a:lvl2pPr marL="0" indent="457200">
              <a:buClrTx/>
              <a:buSzTx/>
              <a:buFontTx/>
              <a:buNone/>
            </a:lvl2pPr>
            <a:lvl3pPr marL="0" indent="914400">
              <a:buClrTx/>
              <a:buSzTx/>
              <a:buFontTx/>
              <a:buNone/>
            </a:lvl3pPr>
            <a:lvl4pPr marL="0" indent="1371600">
              <a:buClrTx/>
              <a:buSzTx/>
              <a:buFontTx/>
              <a:buNone/>
            </a:lvl4pPr>
            <a:lvl5pPr marL="0" indent="1828800">
              <a:buClrTx/>
              <a:buSzTx/>
              <a:buFontTx/>
              <a:buNone/>
            </a:lvl5pPr>
          </a:lstStyle>
          <a:p>
            <a:pPr lvl="0">
              <a:defRPr>
                <a:solidFill>
                  <a:srgbClr val="000000"/>
                </a:solidFill>
              </a:defRPr>
            </a:pPr>
            <a:r>
              <a:rPr>
                <a:solidFill>
                  <a:srgbClr val="404040"/>
                </a:solidFill>
              </a:rPr>
              <a:t>Body Level One</a:t>
            </a:r>
          </a:p>
          <a:p>
            <a:pPr lvl="1">
              <a:defRPr>
                <a:solidFill>
                  <a:srgbClr val="000000"/>
                </a:solidFill>
              </a:defRPr>
            </a:pPr>
            <a:r>
              <a:rPr>
                <a:solidFill>
                  <a:srgbClr val="404040"/>
                </a:solidFill>
              </a:rPr>
              <a:t>Body Level Two</a:t>
            </a:r>
          </a:p>
          <a:p>
            <a:pPr lvl="2">
              <a:defRPr>
                <a:solidFill>
                  <a:srgbClr val="000000"/>
                </a:solidFill>
              </a:defRPr>
            </a:pPr>
            <a:r>
              <a:rPr>
                <a:solidFill>
                  <a:srgbClr val="404040"/>
                </a:solidFill>
              </a:rPr>
              <a:t>Body Level Three</a:t>
            </a:r>
          </a:p>
          <a:p>
            <a:pPr lvl="3">
              <a:defRPr>
                <a:solidFill>
                  <a:srgbClr val="000000"/>
                </a:solidFill>
              </a:defRPr>
            </a:pPr>
            <a:r>
              <a:rPr>
                <a:solidFill>
                  <a:srgbClr val="404040"/>
                </a:solidFill>
              </a:rPr>
              <a:t>Body Level Four</a:t>
            </a:r>
          </a:p>
          <a:p>
            <a:pPr lvl="4">
              <a:defRPr>
                <a:solidFill>
                  <a:srgbClr val="000000"/>
                </a:solidFill>
              </a:defRPr>
            </a:pPr>
            <a:r>
              <a:rPr>
                <a:solidFill>
                  <a:srgbClr val="404040"/>
                </a:solidFill>
              </a:rPr>
              <a:t>Body Level Five</a:t>
            </a:r>
          </a:p>
        </p:txBody>
      </p:sp>
      <p:sp>
        <p:nvSpPr>
          <p:cNvPr id="73" name="Shape 73"/>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Name Card">
    <p:spTree>
      <p:nvGrpSpPr>
        <p:cNvPr id="1" name=""/>
        <p:cNvGrpSpPr/>
        <p:nvPr/>
      </p:nvGrpSpPr>
      <p:grpSpPr>
        <a:xfrm>
          <a:off x="0" y="0"/>
          <a:ext cx="0" cy="0"/>
          <a:chOff x="0" y="0"/>
          <a:chExt cx="0" cy="0"/>
        </a:xfrm>
      </p:grpSpPr>
      <p:sp>
        <p:nvSpPr>
          <p:cNvPr id="75" name="Shape 75"/>
          <p:cNvSpPr>
            <a:spLocks noGrp="1"/>
          </p:cNvSpPr>
          <p:nvPr>
            <p:ph type="title"/>
          </p:nvPr>
        </p:nvSpPr>
        <p:spPr>
          <a:xfrm>
            <a:off x="931334" y="509665"/>
            <a:ext cx="8094134" cy="3222470"/>
          </a:xfrm>
          <a:prstGeom prst="rect">
            <a:avLst/>
          </a:prstGeom>
        </p:spPr>
        <p:txBody>
          <a:bodyPr/>
          <a:lstStyle>
            <a:lvl1pPr>
              <a:defRPr sz="4400"/>
            </a:lvl1pPr>
          </a:lstStyle>
          <a:p>
            <a:pPr lvl="0">
              <a:defRPr sz="1800">
                <a:solidFill>
                  <a:srgbClr val="000000"/>
                </a:solidFill>
              </a:defRPr>
            </a:pPr>
            <a:r>
              <a:rPr sz="4400">
                <a:solidFill>
                  <a:srgbClr val="5FCBEF"/>
                </a:solidFill>
              </a:rPr>
              <a:t>Title Text</a:t>
            </a:r>
          </a:p>
        </p:txBody>
      </p:sp>
      <p:sp>
        <p:nvSpPr>
          <p:cNvPr id="76" name="Shape 76"/>
          <p:cNvSpPr>
            <a:spLocks noGrp="1"/>
          </p:cNvSpPr>
          <p:nvPr>
            <p:ph type="body" idx="1"/>
          </p:nvPr>
        </p:nvSpPr>
        <p:spPr>
          <a:xfrm>
            <a:off x="677332" y="3732134"/>
            <a:ext cx="8596670" cy="795315"/>
          </a:xfrm>
          <a:prstGeom prst="rect">
            <a:avLst/>
          </a:prstGeom>
        </p:spPr>
        <p:txBody>
          <a:bodyPr anchor="b">
            <a:noAutofit/>
          </a:bodyPr>
          <a:lstStyle>
            <a:lvl1pPr marL="0" indent="0">
              <a:buClrTx/>
              <a:buSzTx/>
              <a:buFontTx/>
              <a:buNone/>
              <a:defRPr sz="2400"/>
            </a:lvl1pPr>
            <a:lvl2pPr marL="0" indent="457200">
              <a:buClrTx/>
              <a:buSzTx/>
              <a:buFontTx/>
              <a:buNone/>
              <a:defRPr sz="2400"/>
            </a:lvl2pPr>
            <a:lvl3pPr marL="0" indent="914400">
              <a:buClrTx/>
              <a:buSzTx/>
              <a:buFontTx/>
              <a:buNone/>
              <a:defRPr sz="2400"/>
            </a:lvl3pPr>
            <a:lvl4pPr marL="0" indent="1371600">
              <a:buClrTx/>
              <a:buSzTx/>
              <a:buFontTx/>
              <a:buNone/>
              <a:defRPr sz="2400"/>
            </a:lvl4pPr>
            <a:lvl5pPr marL="0" indent="1828800">
              <a:buClrTx/>
              <a:buSzTx/>
              <a:buFontTx/>
              <a:buNone/>
              <a:defRPr sz="2400"/>
            </a:lvl5pPr>
          </a:lstStyle>
          <a:p>
            <a:pPr lvl="0">
              <a:defRPr sz="1800">
                <a:solidFill>
                  <a:srgbClr val="000000"/>
                </a:solidFill>
              </a:defRPr>
            </a:pPr>
            <a:r>
              <a:rPr sz="2400">
                <a:solidFill>
                  <a:srgbClr val="404040"/>
                </a:solidFill>
              </a:rPr>
              <a:t>Body Level One</a:t>
            </a:r>
          </a:p>
          <a:p>
            <a:pPr lvl="1">
              <a:defRPr sz="1800">
                <a:solidFill>
                  <a:srgbClr val="000000"/>
                </a:solidFill>
              </a:defRPr>
            </a:pPr>
            <a:r>
              <a:rPr sz="2400">
                <a:solidFill>
                  <a:srgbClr val="404040"/>
                </a:solidFill>
              </a:rPr>
              <a:t>Body Level Two</a:t>
            </a:r>
          </a:p>
          <a:p>
            <a:pPr lvl="2">
              <a:defRPr sz="1800">
                <a:solidFill>
                  <a:srgbClr val="000000"/>
                </a:solidFill>
              </a:defRPr>
            </a:pPr>
            <a:r>
              <a:rPr sz="2400">
                <a:solidFill>
                  <a:srgbClr val="404040"/>
                </a:solidFill>
              </a:rPr>
              <a:t>Body Level Three</a:t>
            </a:r>
          </a:p>
          <a:p>
            <a:pPr lvl="3">
              <a:defRPr sz="1800">
                <a:solidFill>
                  <a:srgbClr val="000000"/>
                </a:solidFill>
              </a:defRPr>
            </a:pPr>
            <a:r>
              <a:rPr sz="2400">
                <a:solidFill>
                  <a:srgbClr val="404040"/>
                </a:solidFill>
              </a:rPr>
              <a:t>Body Level Four</a:t>
            </a:r>
          </a:p>
          <a:p>
            <a:pPr lvl="4">
              <a:defRPr sz="1800">
                <a:solidFill>
                  <a:srgbClr val="000000"/>
                </a:solidFill>
              </a:defRPr>
            </a:pPr>
            <a:r>
              <a:rPr sz="2400">
                <a:solidFill>
                  <a:srgbClr val="404040"/>
                </a:solidFill>
              </a:rPr>
              <a:t>Body Level Five</a:t>
            </a:r>
          </a:p>
        </p:txBody>
      </p:sp>
      <p:sp>
        <p:nvSpPr>
          <p:cNvPr id="77" name="Shape 7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
        <p:nvSpPr>
          <p:cNvPr id="78" name="Shape 78"/>
          <p:cNvSpPr/>
          <p:nvPr/>
        </p:nvSpPr>
        <p:spPr>
          <a:xfrm>
            <a:off x="541869" y="469465"/>
            <a:ext cx="609601" cy="122660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nchor="ctr">
            <a:spAutoFit/>
          </a:bodyPr>
          <a:lstStyle>
            <a:lvl1pPr>
              <a:defRPr sz="8000">
                <a:solidFill>
                  <a:srgbClr val="9FE0F5"/>
                </a:solidFill>
                <a:latin typeface="Arial"/>
                <a:ea typeface="Arial"/>
                <a:cs typeface="Arial"/>
                <a:sym typeface="Arial"/>
              </a:defRPr>
            </a:lvl1pPr>
          </a:lstStyle>
          <a:p>
            <a:pPr lvl="0">
              <a:defRPr sz="1800">
                <a:solidFill>
                  <a:srgbClr val="000000"/>
                </a:solidFill>
              </a:defRPr>
            </a:pPr>
            <a:r>
              <a:rPr sz="8000">
                <a:solidFill>
                  <a:srgbClr val="9FE0F5"/>
                </a:solidFill>
              </a:rPr>
              <a:t>“</a:t>
            </a:r>
          </a:p>
        </p:txBody>
      </p:sp>
      <p:sp>
        <p:nvSpPr>
          <p:cNvPr id="79" name="Shape 79"/>
          <p:cNvSpPr/>
          <p:nvPr/>
        </p:nvSpPr>
        <p:spPr>
          <a:xfrm>
            <a:off x="8893010" y="2565643"/>
            <a:ext cx="609601" cy="122660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0" tIns="0" rIns="0" bIns="0" anchor="ctr">
            <a:spAutoFit/>
          </a:bodyPr>
          <a:lstStyle>
            <a:lvl1pPr>
              <a:defRPr sz="8000">
                <a:solidFill>
                  <a:srgbClr val="9FE0F5"/>
                </a:solidFill>
                <a:latin typeface="Arial"/>
                <a:ea typeface="Arial"/>
                <a:cs typeface="Arial"/>
                <a:sym typeface="Arial"/>
              </a:defRPr>
            </a:lvl1pPr>
          </a:lstStyle>
          <a:p>
            <a:pPr lvl="0">
              <a:defRPr sz="1800">
                <a:solidFill>
                  <a:srgbClr val="000000"/>
                </a:solidFill>
              </a:defRPr>
            </a:pPr>
            <a:r>
              <a:rPr sz="8000">
                <a:solidFill>
                  <a:srgbClr val="9FE0F5"/>
                </a:solidFill>
              </a:rPr>
              <a:t>”</a:t>
            </a: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rue or False">
    <p:spTree>
      <p:nvGrpSpPr>
        <p:cNvPr id="1" name=""/>
        <p:cNvGrpSpPr/>
        <p:nvPr/>
      </p:nvGrpSpPr>
      <p:grpSpPr>
        <a:xfrm>
          <a:off x="0" y="0"/>
          <a:ext cx="0" cy="0"/>
          <a:chOff x="0" y="0"/>
          <a:chExt cx="0" cy="0"/>
        </a:xfrm>
      </p:grpSpPr>
      <p:sp>
        <p:nvSpPr>
          <p:cNvPr id="81" name="Shape 81"/>
          <p:cNvSpPr>
            <a:spLocks noGrp="1"/>
          </p:cNvSpPr>
          <p:nvPr>
            <p:ph type="title"/>
          </p:nvPr>
        </p:nvSpPr>
        <p:spPr>
          <a:xfrm>
            <a:off x="685798" y="509665"/>
            <a:ext cx="8588204" cy="3222470"/>
          </a:xfrm>
          <a:prstGeom prst="rect">
            <a:avLst/>
          </a:prstGeom>
        </p:spPr>
        <p:txBody>
          <a:bodyPr/>
          <a:lstStyle>
            <a:lvl1pPr>
              <a:defRPr sz="4400"/>
            </a:lvl1pPr>
          </a:lstStyle>
          <a:p>
            <a:pPr lvl="0">
              <a:defRPr sz="1800">
                <a:solidFill>
                  <a:srgbClr val="000000"/>
                </a:solidFill>
              </a:defRPr>
            </a:pPr>
            <a:r>
              <a:rPr sz="4400">
                <a:solidFill>
                  <a:srgbClr val="5FCBEF"/>
                </a:solidFill>
              </a:rPr>
              <a:t>Title Text</a:t>
            </a:r>
          </a:p>
        </p:txBody>
      </p:sp>
      <p:sp>
        <p:nvSpPr>
          <p:cNvPr id="82" name="Shape 82"/>
          <p:cNvSpPr>
            <a:spLocks noGrp="1"/>
          </p:cNvSpPr>
          <p:nvPr>
            <p:ph type="body" idx="1"/>
          </p:nvPr>
        </p:nvSpPr>
        <p:spPr>
          <a:xfrm>
            <a:off x="677332" y="3732134"/>
            <a:ext cx="8596670" cy="795315"/>
          </a:xfrm>
          <a:prstGeom prst="rect">
            <a:avLst/>
          </a:prstGeom>
        </p:spPr>
        <p:txBody>
          <a:bodyPr anchor="b">
            <a:noAutofit/>
          </a:bodyPr>
          <a:lstStyle>
            <a:lvl1pPr marL="0" indent="0">
              <a:buClrTx/>
              <a:buSzTx/>
              <a:buFontTx/>
              <a:buNone/>
              <a:defRPr sz="2400">
                <a:solidFill>
                  <a:srgbClr val="5FCBEF"/>
                </a:solidFill>
              </a:defRPr>
            </a:lvl1pPr>
            <a:lvl2pPr marL="0" indent="457200">
              <a:buClrTx/>
              <a:buSzTx/>
              <a:buFontTx/>
              <a:buNone/>
              <a:defRPr sz="2400">
                <a:solidFill>
                  <a:srgbClr val="5FCBEF"/>
                </a:solidFill>
              </a:defRPr>
            </a:lvl2pPr>
            <a:lvl3pPr marL="0" indent="914400">
              <a:buClrTx/>
              <a:buSzTx/>
              <a:buFontTx/>
              <a:buNone/>
              <a:defRPr sz="2400">
                <a:solidFill>
                  <a:srgbClr val="5FCBEF"/>
                </a:solidFill>
              </a:defRPr>
            </a:lvl3pPr>
            <a:lvl4pPr marL="0" indent="1371600">
              <a:buClrTx/>
              <a:buSzTx/>
              <a:buFontTx/>
              <a:buNone/>
              <a:defRPr sz="2400">
                <a:solidFill>
                  <a:srgbClr val="5FCBEF"/>
                </a:solidFill>
              </a:defRPr>
            </a:lvl4pPr>
            <a:lvl5pPr marL="0" indent="1828800">
              <a:buClrTx/>
              <a:buSzTx/>
              <a:buFontTx/>
              <a:buNone/>
              <a:defRPr sz="2400">
                <a:solidFill>
                  <a:srgbClr val="5FCBEF"/>
                </a:solidFill>
              </a:defRPr>
            </a:lvl5pPr>
          </a:lstStyle>
          <a:p>
            <a:pPr lvl="0">
              <a:defRPr sz="1800">
                <a:solidFill>
                  <a:srgbClr val="000000"/>
                </a:solidFill>
              </a:defRPr>
            </a:pPr>
            <a:r>
              <a:rPr sz="2400">
                <a:solidFill>
                  <a:srgbClr val="5FCBEF"/>
                </a:solidFill>
              </a:rPr>
              <a:t>Body Level One</a:t>
            </a:r>
          </a:p>
          <a:p>
            <a:pPr lvl="1">
              <a:defRPr sz="1800">
                <a:solidFill>
                  <a:srgbClr val="000000"/>
                </a:solidFill>
              </a:defRPr>
            </a:pPr>
            <a:r>
              <a:rPr sz="2400">
                <a:solidFill>
                  <a:srgbClr val="5FCBEF"/>
                </a:solidFill>
              </a:rPr>
              <a:t>Body Level Two</a:t>
            </a:r>
          </a:p>
          <a:p>
            <a:pPr lvl="2">
              <a:defRPr sz="1800">
                <a:solidFill>
                  <a:srgbClr val="000000"/>
                </a:solidFill>
              </a:defRPr>
            </a:pPr>
            <a:r>
              <a:rPr sz="2400">
                <a:solidFill>
                  <a:srgbClr val="5FCBEF"/>
                </a:solidFill>
              </a:rPr>
              <a:t>Body Level Three</a:t>
            </a:r>
          </a:p>
          <a:p>
            <a:pPr lvl="3">
              <a:defRPr sz="1800">
                <a:solidFill>
                  <a:srgbClr val="000000"/>
                </a:solidFill>
              </a:defRPr>
            </a:pPr>
            <a:r>
              <a:rPr sz="2400">
                <a:solidFill>
                  <a:srgbClr val="5FCBEF"/>
                </a:solidFill>
              </a:rPr>
              <a:t>Body Level Four</a:t>
            </a:r>
          </a:p>
          <a:p>
            <a:pPr lvl="4">
              <a:defRPr sz="1800">
                <a:solidFill>
                  <a:srgbClr val="000000"/>
                </a:solidFill>
              </a:defRPr>
            </a:pPr>
            <a:r>
              <a:rPr sz="2400">
                <a:solidFill>
                  <a:srgbClr val="5FCBEF"/>
                </a:solidFill>
              </a:rPr>
              <a:t>Body Level Five</a:t>
            </a:r>
          </a:p>
        </p:txBody>
      </p:sp>
      <p:sp>
        <p:nvSpPr>
          <p:cNvPr id="83" name="Shape 83"/>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85" name="Shape 85"/>
          <p:cNvSpPr>
            <a:spLocks noGrp="1"/>
          </p:cNvSpPr>
          <p:nvPr>
            <p:ph type="title"/>
          </p:nvPr>
        </p:nvSpPr>
        <p:spPr>
          <a:xfrm>
            <a:off x="677333" y="609600"/>
            <a:ext cx="8596670" cy="1550990"/>
          </a:xfrm>
          <a:prstGeom prst="rect">
            <a:avLst/>
          </a:prstGeom>
        </p:spPr>
        <p:txBody>
          <a:bodyPr anchor="t"/>
          <a:lstStyle/>
          <a:p>
            <a:pPr lvl="0">
              <a:defRPr sz="1800">
                <a:solidFill>
                  <a:srgbClr val="000000"/>
                </a:solidFill>
              </a:defRPr>
            </a:pPr>
            <a:r>
              <a:rPr sz="3600">
                <a:solidFill>
                  <a:srgbClr val="5FCBEF"/>
                </a:solidFill>
              </a:rPr>
              <a:t>Title Text</a:t>
            </a:r>
          </a:p>
        </p:txBody>
      </p:sp>
      <p:sp>
        <p:nvSpPr>
          <p:cNvPr id="86" name="Shape 86"/>
          <p:cNvSpPr>
            <a:spLocks noGrp="1"/>
          </p:cNvSpPr>
          <p:nvPr>
            <p:ph type="body" idx="1"/>
          </p:nvPr>
        </p:nvSpPr>
        <p:spPr>
          <a:xfrm>
            <a:off x="677333" y="2160589"/>
            <a:ext cx="8596670" cy="4697411"/>
          </a:xfrm>
          <a:prstGeom prst="rect">
            <a:avLst/>
          </a:prstGeom>
        </p:spPr>
        <p:txBody>
          <a:bodyPr/>
          <a:lstStyle/>
          <a:p>
            <a:pPr lvl="0">
              <a:defRPr>
                <a:solidFill>
                  <a:srgbClr val="000000"/>
                </a:solidFill>
              </a:defRPr>
            </a:pPr>
            <a:r>
              <a:rPr>
                <a:solidFill>
                  <a:srgbClr val="404040"/>
                </a:solidFill>
              </a:rPr>
              <a:t>Body Level One</a:t>
            </a:r>
          </a:p>
          <a:p>
            <a:pPr lvl="1">
              <a:defRPr>
                <a:solidFill>
                  <a:srgbClr val="000000"/>
                </a:solidFill>
              </a:defRPr>
            </a:pPr>
            <a:r>
              <a:rPr>
                <a:solidFill>
                  <a:srgbClr val="404040"/>
                </a:solidFill>
              </a:rPr>
              <a:t>Body Level Two</a:t>
            </a:r>
          </a:p>
          <a:p>
            <a:pPr lvl="2">
              <a:defRPr>
                <a:solidFill>
                  <a:srgbClr val="000000"/>
                </a:solidFill>
              </a:defRPr>
            </a:pPr>
            <a:r>
              <a:rPr>
                <a:solidFill>
                  <a:srgbClr val="404040"/>
                </a:solidFill>
              </a:rPr>
              <a:t>Body Level Three</a:t>
            </a:r>
          </a:p>
          <a:p>
            <a:pPr lvl="3">
              <a:defRPr>
                <a:solidFill>
                  <a:srgbClr val="000000"/>
                </a:solidFill>
              </a:defRPr>
            </a:pPr>
            <a:r>
              <a:rPr>
                <a:solidFill>
                  <a:srgbClr val="404040"/>
                </a:solidFill>
              </a:rPr>
              <a:t>Body Level Four</a:t>
            </a:r>
          </a:p>
          <a:p>
            <a:pPr lvl="4">
              <a:defRPr>
                <a:solidFill>
                  <a:srgbClr val="000000"/>
                </a:solidFill>
              </a:defRPr>
            </a:pPr>
            <a:r>
              <a:rPr>
                <a:solidFill>
                  <a:srgbClr val="404040"/>
                </a:solidFill>
              </a:rPr>
              <a:t>Body Level Five</a:t>
            </a:r>
          </a:p>
        </p:txBody>
      </p:sp>
      <p:sp>
        <p:nvSpPr>
          <p:cNvPr id="87" name="Shape 8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89" name="Shape 89"/>
          <p:cNvSpPr>
            <a:spLocks noGrp="1"/>
          </p:cNvSpPr>
          <p:nvPr>
            <p:ph type="title"/>
          </p:nvPr>
        </p:nvSpPr>
        <p:spPr>
          <a:prstGeom prst="rect">
            <a:avLst/>
          </a:prstGeom>
        </p:spPr>
        <p:txBody>
          <a:bodyPr/>
          <a:lstStyle/>
          <a:p>
            <a:pPr lvl="0">
              <a:defRPr sz="1800">
                <a:solidFill>
                  <a:srgbClr val="000000"/>
                </a:solidFill>
              </a:defRPr>
            </a:pPr>
            <a:r>
              <a:rPr sz="3600">
                <a:solidFill>
                  <a:srgbClr val="5FCBEF"/>
                </a:solidFill>
              </a:rPr>
              <a:t>Title Text</a:t>
            </a:r>
          </a:p>
        </p:txBody>
      </p:sp>
      <p:sp>
        <p:nvSpPr>
          <p:cNvPr id="90" name="Shape 90"/>
          <p:cNvSpPr>
            <a:spLocks noGrp="1"/>
          </p:cNvSpPr>
          <p:nvPr>
            <p:ph type="body" idx="1"/>
          </p:nvPr>
        </p:nvSpPr>
        <p:spPr>
          <a:prstGeom prst="rect">
            <a:avLst/>
          </a:prstGeom>
        </p:spPr>
        <p:txBody>
          <a:bodyPr/>
          <a:lstStyle/>
          <a:p>
            <a:pPr lvl="0">
              <a:defRPr>
                <a:solidFill>
                  <a:srgbClr val="000000"/>
                </a:solidFill>
              </a:defRPr>
            </a:pPr>
            <a:r>
              <a:rPr>
                <a:solidFill>
                  <a:srgbClr val="404040"/>
                </a:solidFill>
              </a:rPr>
              <a:t>Body Level One</a:t>
            </a:r>
          </a:p>
          <a:p>
            <a:pPr lvl="1">
              <a:defRPr>
                <a:solidFill>
                  <a:srgbClr val="000000"/>
                </a:solidFill>
              </a:defRPr>
            </a:pPr>
            <a:r>
              <a:rPr>
                <a:solidFill>
                  <a:srgbClr val="404040"/>
                </a:solidFill>
              </a:rPr>
              <a:t>Body Level Two</a:t>
            </a:r>
          </a:p>
          <a:p>
            <a:pPr lvl="2">
              <a:defRPr>
                <a:solidFill>
                  <a:srgbClr val="000000"/>
                </a:solidFill>
              </a:defRPr>
            </a:pPr>
            <a:r>
              <a:rPr>
                <a:solidFill>
                  <a:srgbClr val="404040"/>
                </a:solidFill>
              </a:rPr>
              <a:t>Body Level Three</a:t>
            </a:r>
          </a:p>
          <a:p>
            <a:pPr lvl="3">
              <a:defRPr>
                <a:solidFill>
                  <a:srgbClr val="000000"/>
                </a:solidFill>
              </a:defRPr>
            </a:pPr>
            <a:r>
              <a:rPr>
                <a:solidFill>
                  <a:srgbClr val="404040"/>
                </a:solidFill>
              </a:rPr>
              <a:t>Body Level Four</a:t>
            </a:r>
          </a:p>
          <a:p>
            <a:pPr lvl="4">
              <a:defRPr>
                <a:solidFill>
                  <a:srgbClr val="000000"/>
                </a:solidFill>
              </a:defRPr>
            </a:pPr>
            <a:r>
              <a:rPr>
                <a:solidFill>
                  <a:srgbClr val="404040"/>
                </a:solidFill>
              </a:rPr>
              <a:t>Body Level Five</a:t>
            </a:r>
          </a:p>
        </p:txBody>
      </p:sp>
      <p:sp>
        <p:nvSpPr>
          <p:cNvPr id="91" name="Shape 9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2" name="Shape 32"/>
          <p:cNvSpPr>
            <a:spLocks noGrp="1"/>
          </p:cNvSpPr>
          <p:nvPr>
            <p:ph type="title"/>
          </p:nvPr>
        </p:nvSpPr>
        <p:spPr>
          <a:xfrm>
            <a:off x="677333" y="609600"/>
            <a:ext cx="8596670" cy="1550990"/>
          </a:xfrm>
          <a:prstGeom prst="rect">
            <a:avLst/>
          </a:prstGeom>
        </p:spPr>
        <p:txBody>
          <a:bodyPr anchor="t"/>
          <a:lstStyle/>
          <a:p>
            <a:pPr lvl="0">
              <a:defRPr sz="1800">
                <a:solidFill>
                  <a:srgbClr val="000000"/>
                </a:solidFill>
              </a:defRPr>
            </a:pPr>
            <a:r>
              <a:rPr sz="3600">
                <a:solidFill>
                  <a:srgbClr val="5FCBEF"/>
                </a:solidFill>
              </a:rPr>
              <a:t>Title Text</a:t>
            </a:r>
          </a:p>
        </p:txBody>
      </p:sp>
      <p:sp>
        <p:nvSpPr>
          <p:cNvPr id="33" name="Shape 33"/>
          <p:cNvSpPr>
            <a:spLocks noGrp="1"/>
          </p:cNvSpPr>
          <p:nvPr>
            <p:ph type="body" idx="1"/>
          </p:nvPr>
        </p:nvSpPr>
        <p:spPr>
          <a:xfrm>
            <a:off x="677333" y="2160589"/>
            <a:ext cx="8596670" cy="4697411"/>
          </a:xfrm>
          <a:prstGeom prst="rect">
            <a:avLst/>
          </a:prstGeom>
        </p:spPr>
        <p:txBody>
          <a:bodyPr/>
          <a:lstStyle/>
          <a:p>
            <a:pPr lvl="0">
              <a:defRPr>
                <a:solidFill>
                  <a:srgbClr val="000000"/>
                </a:solidFill>
              </a:defRPr>
            </a:pPr>
            <a:r>
              <a:rPr>
                <a:solidFill>
                  <a:srgbClr val="404040"/>
                </a:solidFill>
              </a:rPr>
              <a:t>Body Level One</a:t>
            </a:r>
          </a:p>
          <a:p>
            <a:pPr lvl="1">
              <a:defRPr>
                <a:solidFill>
                  <a:srgbClr val="000000"/>
                </a:solidFill>
              </a:defRPr>
            </a:pPr>
            <a:r>
              <a:rPr>
                <a:solidFill>
                  <a:srgbClr val="404040"/>
                </a:solidFill>
              </a:rPr>
              <a:t>Body Level Two</a:t>
            </a:r>
          </a:p>
          <a:p>
            <a:pPr lvl="2">
              <a:defRPr>
                <a:solidFill>
                  <a:srgbClr val="000000"/>
                </a:solidFill>
              </a:defRPr>
            </a:pPr>
            <a:r>
              <a:rPr>
                <a:solidFill>
                  <a:srgbClr val="404040"/>
                </a:solidFill>
              </a:rPr>
              <a:t>Body Level Three</a:t>
            </a:r>
          </a:p>
          <a:p>
            <a:pPr lvl="3">
              <a:defRPr>
                <a:solidFill>
                  <a:srgbClr val="000000"/>
                </a:solidFill>
              </a:defRPr>
            </a:pPr>
            <a:r>
              <a:rPr>
                <a:solidFill>
                  <a:srgbClr val="404040"/>
                </a:solidFill>
              </a:rPr>
              <a:t>Body Level Four</a:t>
            </a:r>
          </a:p>
          <a:p>
            <a:pPr lvl="4">
              <a:defRPr>
                <a:solidFill>
                  <a:srgbClr val="000000"/>
                </a:solidFill>
              </a:defRPr>
            </a:pPr>
            <a:r>
              <a:rPr>
                <a:solidFill>
                  <a:srgbClr val="404040"/>
                </a:solidFill>
              </a:rPr>
              <a:t>Body Level Five</a:t>
            </a:r>
          </a:p>
        </p:txBody>
      </p:sp>
      <p:sp>
        <p:nvSpPr>
          <p:cNvPr id="34" name="Shape 3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6" name="Shape 36"/>
          <p:cNvSpPr>
            <a:spLocks noGrp="1"/>
          </p:cNvSpPr>
          <p:nvPr>
            <p:ph type="title"/>
          </p:nvPr>
        </p:nvSpPr>
        <p:spPr>
          <a:xfrm>
            <a:off x="677335" y="986366"/>
            <a:ext cx="8596669" cy="3541082"/>
          </a:xfrm>
          <a:prstGeom prst="rect">
            <a:avLst/>
          </a:prstGeom>
        </p:spPr>
        <p:txBody>
          <a:bodyPr anchor="b"/>
          <a:lstStyle>
            <a:lvl1pPr>
              <a:defRPr sz="4000"/>
            </a:lvl1pPr>
          </a:lstStyle>
          <a:p>
            <a:pPr lvl="0">
              <a:defRPr sz="1800">
                <a:solidFill>
                  <a:srgbClr val="000000"/>
                </a:solidFill>
              </a:defRPr>
            </a:pPr>
            <a:r>
              <a:rPr sz="4000">
                <a:solidFill>
                  <a:srgbClr val="5FCBEF"/>
                </a:solidFill>
              </a:rPr>
              <a:t>Title Text</a:t>
            </a:r>
          </a:p>
        </p:txBody>
      </p:sp>
      <p:sp>
        <p:nvSpPr>
          <p:cNvPr id="37" name="Shape 37"/>
          <p:cNvSpPr>
            <a:spLocks noGrp="1"/>
          </p:cNvSpPr>
          <p:nvPr>
            <p:ph type="body" idx="1"/>
          </p:nvPr>
        </p:nvSpPr>
        <p:spPr>
          <a:xfrm>
            <a:off x="677335" y="4527448"/>
            <a:ext cx="8596669" cy="2330553"/>
          </a:xfrm>
          <a:prstGeom prst="rect">
            <a:avLst/>
          </a:prstGeom>
        </p:spPr>
        <p:txBody>
          <a:bodyPr/>
          <a:lstStyle>
            <a:lvl1pPr marL="0" indent="0">
              <a:buClrTx/>
              <a:buSzTx/>
              <a:buFontTx/>
              <a:buNone/>
              <a:defRPr sz="2000">
                <a:solidFill>
                  <a:srgbClr val="808080"/>
                </a:solidFill>
              </a:defRPr>
            </a:lvl1pPr>
            <a:lvl2pPr marL="0" indent="457200">
              <a:buClrTx/>
              <a:buSzTx/>
              <a:buFontTx/>
              <a:buNone/>
              <a:defRPr sz="2000">
                <a:solidFill>
                  <a:srgbClr val="808080"/>
                </a:solidFill>
              </a:defRPr>
            </a:lvl2pPr>
            <a:lvl3pPr marL="0" indent="914400">
              <a:buClrTx/>
              <a:buSzTx/>
              <a:buFontTx/>
              <a:buNone/>
              <a:defRPr sz="2000">
                <a:solidFill>
                  <a:srgbClr val="808080"/>
                </a:solidFill>
              </a:defRPr>
            </a:lvl3pPr>
            <a:lvl4pPr marL="0" indent="1371600">
              <a:buClrTx/>
              <a:buSzTx/>
              <a:buFontTx/>
              <a:buNone/>
              <a:defRPr sz="2000">
                <a:solidFill>
                  <a:srgbClr val="808080"/>
                </a:solidFill>
              </a:defRPr>
            </a:lvl4pPr>
            <a:lvl5pPr marL="0" indent="1828800">
              <a:buClrTx/>
              <a:buSzTx/>
              <a:buFontTx/>
              <a:buNone/>
              <a:defRPr sz="2000">
                <a:solidFill>
                  <a:srgbClr val="808080"/>
                </a:solidFill>
              </a:defRPr>
            </a:lvl5pPr>
          </a:lstStyle>
          <a:p>
            <a:pPr lvl="0">
              <a:defRPr sz="1800">
                <a:solidFill>
                  <a:srgbClr val="000000"/>
                </a:solidFill>
              </a:defRPr>
            </a:pPr>
            <a:r>
              <a:rPr sz="2000">
                <a:solidFill>
                  <a:srgbClr val="808080"/>
                </a:solidFill>
              </a:rPr>
              <a:t>Body Level One</a:t>
            </a:r>
          </a:p>
          <a:p>
            <a:pPr lvl="1">
              <a:defRPr sz="1800">
                <a:solidFill>
                  <a:srgbClr val="000000"/>
                </a:solidFill>
              </a:defRPr>
            </a:pPr>
            <a:r>
              <a:rPr sz="2000">
                <a:solidFill>
                  <a:srgbClr val="808080"/>
                </a:solidFill>
              </a:rPr>
              <a:t>Body Level Two</a:t>
            </a:r>
          </a:p>
          <a:p>
            <a:pPr lvl="2">
              <a:defRPr sz="1800">
                <a:solidFill>
                  <a:srgbClr val="000000"/>
                </a:solidFill>
              </a:defRPr>
            </a:pPr>
            <a:r>
              <a:rPr sz="2000">
                <a:solidFill>
                  <a:srgbClr val="808080"/>
                </a:solidFill>
              </a:rPr>
              <a:t>Body Level Three</a:t>
            </a:r>
          </a:p>
          <a:p>
            <a:pPr lvl="3">
              <a:defRPr sz="1800">
                <a:solidFill>
                  <a:srgbClr val="000000"/>
                </a:solidFill>
              </a:defRPr>
            </a:pPr>
            <a:r>
              <a:rPr sz="2000">
                <a:solidFill>
                  <a:srgbClr val="808080"/>
                </a:solidFill>
              </a:rPr>
              <a:t>Body Level Four</a:t>
            </a:r>
          </a:p>
          <a:p>
            <a:pPr lvl="4">
              <a:defRPr sz="1800">
                <a:solidFill>
                  <a:srgbClr val="000000"/>
                </a:solidFill>
              </a:defRPr>
            </a:pPr>
            <a:r>
              <a:rPr sz="2000">
                <a:solidFill>
                  <a:srgbClr val="808080"/>
                </a:solidFill>
              </a:rPr>
              <a:t>Body Level Five</a:t>
            </a:r>
          </a:p>
        </p:txBody>
      </p:sp>
      <p:sp>
        <p:nvSpPr>
          <p:cNvPr id="38" name="Shape 38"/>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0" name="Shape 40"/>
          <p:cNvSpPr>
            <a:spLocks noGrp="1"/>
          </p:cNvSpPr>
          <p:nvPr>
            <p:ph type="title"/>
          </p:nvPr>
        </p:nvSpPr>
        <p:spPr>
          <a:xfrm>
            <a:off x="677333" y="609600"/>
            <a:ext cx="8596670" cy="1550990"/>
          </a:xfrm>
          <a:prstGeom prst="rect">
            <a:avLst/>
          </a:prstGeom>
        </p:spPr>
        <p:txBody>
          <a:bodyPr anchor="t"/>
          <a:lstStyle/>
          <a:p>
            <a:pPr lvl="0">
              <a:defRPr sz="1800">
                <a:solidFill>
                  <a:srgbClr val="000000"/>
                </a:solidFill>
              </a:defRPr>
            </a:pPr>
            <a:r>
              <a:rPr sz="3600">
                <a:solidFill>
                  <a:srgbClr val="5FCBEF"/>
                </a:solidFill>
              </a:rPr>
              <a:t>Title Text</a:t>
            </a:r>
          </a:p>
        </p:txBody>
      </p:sp>
      <p:sp>
        <p:nvSpPr>
          <p:cNvPr id="41" name="Shape 41"/>
          <p:cNvSpPr>
            <a:spLocks noGrp="1"/>
          </p:cNvSpPr>
          <p:nvPr>
            <p:ph type="body" idx="1"/>
          </p:nvPr>
        </p:nvSpPr>
        <p:spPr>
          <a:xfrm>
            <a:off x="677333" y="2160589"/>
            <a:ext cx="4184036" cy="4697411"/>
          </a:xfrm>
          <a:prstGeom prst="rect">
            <a:avLst/>
          </a:prstGeom>
        </p:spPr>
        <p:txBody>
          <a:bodyPr/>
          <a:lstStyle/>
          <a:p>
            <a:pPr lvl="0">
              <a:defRPr>
                <a:solidFill>
                  <a:srgbClr val="000000"/>
                </a:solidFill>
              </a:defRPr>
            </a:pPr>
            <a:r>
              <a:rPr>
                <a:solidFill>
                  <a:srgbClr val="404040"/>
                </a:solidFill>
              </a:rPr>
              <a:t>Body Level One</a:t>
            </a:r>
          </a:p>
          <a:p>
            <a:pPr lvl="1">
              <a:defRPr>
                <a:solidFill>
                  <a:srgbClr val="000000"/>
                </a:solidFill>
              </a:defRPr>
            </a:pPr>
            <a:r>
              <a:rPr>
                <a:solidFill>
                  <a:srgbClr val="404040"/>
                </a:solidFill>
              </a:rPr>
              <a:t>Body Level Two</a:t>
            </a:r>
          </a:p>
          <a:p>
            <a:pPr lvl="2">
              <a:defRPr>
                <a:solidFill>
                  <a:srgbClr val="000000"/>
                </a:solidFill>
              </a:defRPr>
            </a:pPr>
            <a:r>
              <a:rPr>
                <a:solidFill>
                  <a:srgbClr val="404040"/>
                </a:solidFill>
              </a:rPr>
              <a:t>Body Level Three</a:t>
            </a:r>
          </a:p>
          <a:p>
            <a:pPr lvl="3">
              <a:defRPr>
                <a:solidFill>
                  <a:srgbClr val="000000"/>
                </a:solidFill>
              </a:defRPr>
            </a:pPr>
            <a:r>
              <a:rPr>
                <a:solidFill>
                  <a:srgbClr val="404040"/>
                </a:solidFill>
              </a:rPr>
              <a:t>Body Level Four</a:t>
            </a:r>
          </a:p>
          <a:p>
            <a:pPr lvl="4">
              <a:defRPr>
                <a:solidFill>
                  <a:srgbClr val="000000"/>
                </a:solidFill>
              </a:defRPr>
            </a:pPr>
            <a:r>
              <a:rPr>
                <a:solidFill>
                  <a:srgbClr val="404040"/>
                </a:solidFill>
              </a:rPr>
              <a:t>Body Level Five</a:t>
            </a:r>
          </a:p>
        </p:txBody>
      </p:sp>
      <p:sp>
        <p:nvSpPr>
          <p:cNvPr id="42" name="Shape 42"/>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4" name="Shape 44"/>
          <p:cNvSpPr>
            <a:spLocks noGrp="1"/>
          </p:cNvSpPr>
          <p:nvPr>
            <p:ph type="title"/>
          </p:nvPr>
        </p:nvSpPr>
        <p:spPr>
          <a:xfrm>
            <a:off x="677333" y="609600"/>
            <a:ext cx="8596670" cy="1436092"/>
          </a:xfrm>
          <a:prstGeom prst="rect">
            <a:avLst/>
          </a:prstGeom>
        </p:spPr>
        <p:txBody>
          <a:bodyPr anchor="t"/>
          <a:lstStyle/>
          <a:p>
            <a:pPr lvl="0">
              <a:defRPr sz="1800">
                <a:solidFill>
                  <a:srgbClr val="000000"/>
                </a:solidFill>
              </a:defRPr>
            </a:pPr>
            <a:r>
              <a:rPr sz="3600">
                <a:solidFill>
                  <a:srgbClr val="5FCBEF"/>
                </a:solidFill>
              </a:rPr>
              <a:t>Title Text</a:t>
            </a:r>
          </a:p>
        </p:txBody>
      </p:sp>
      <p:sp>
        <p:nvSpPr>
          <p:cNvPr id="45" name="Shape 45"/>
          <p:cNvSpPr>
            <a:spLocks noGrp="1"/>
          </p:cNvSpPr>
          <p:nvPr>
            <p:ph type="body" idx="1"/>
          </p:nvPr>
        </p:nvSpPr>
        <p:spPr>
          <a:xfrm>
            <a:off x="675744" y="2045691"/>
            <a:ext cx="4185624" cy="691554"/>
          </a:xfrm>
          <a:prstGeom prst="rect">
            <a:avLst/>
          </a:prstGeom>
        </p:spPr>
        <p:txBody>
          <a:bodyPr anchor="b">
            <a:noAutofit/>
          </a:bodyPr>
          <a:lstStyle>
            <a:lvl1pPr marL="0" indent="0">
              <a:buClrTx/>
              <a:buSzTx/>
              <a:buFontTx/>
              <a:buNone/>
              <a:defRPr sz="2400"/>
            </a:lvl1pPr>
            <a:lvl2pPr marL="0" indent="457200">
              <a:buClrTx/>
              <a:buSzTx/>
              <a:buFontTx/>
              <a:buNone/>
              <a:defRPr sz="2400"/>
            </a:lvl2pPr>
            <a:lvl3pPr marL="0" indent="914400">
              <a:buClrTx/>
              <a:buSzTx/>
              <a:buFontTx/>
              <a:buNone/>
              <a:defRPr sz="2400"/>
            </a:lvl3pPr>
            <a:lvl4pPr marL="0" indent="1371600">
              <a:buClrTx/>
              <a:buSzTx/>
              <a:buFontTx/>
              <a:buNone/>
              <a:defRPr sz="2400"/>
            </a:lvl4pPr>
            <a:lvl5pPr marL="0" indent="1828800">
              <a:buClrTx/>
              <a:buSzTx/>
              <a:buFontTx/>
              <a:buNone/>
              <a:defRPr sz="2400"/>
            </a:lvl5pPr>
          </a:lstStyle>
          <a:p>
            <a:pPr lvl="0">
              <a:defRPr sz="1800">
                <a:solidFill>
                  <a:srgbClr val="000000"/>
                </a:solidFill>
              </a:defRPr>
            </a:pPr>
            <a:r>
              <a:rPr sz="2400">
                <a:solidFill>
                  <a:srgbClr val="404040"/>
                </a:solidFill>
              </a:rPr>
              <a:t>Body Level One</a:t>
            </a:r>
          </a:p>
          <a:p>
            <a:pPr lvl="1">
              <a:defRPr sz="1800">
                <a:solidFill>
                  <a:srgbClr val="000000"/>
                </a:solidFill>
              </a:defRPr>
            </a:pPr>
            <a:r>
              <a:rPr sz="2400">
                <a:solidFill>
                  <a:srgbClr val="404040"/>
                </a:solidFill>
              </a:rPr>
              <a:t>Body Level Two</a:t>
            </a:r>
          </a:p>
          <a:p>
            <a:pPr lvl="2">
              <a:defRPr sz="1800">
                <a:solidFill>
                  <a:srgbClr val="000000"/>
                </a:solidFill>
              </a:defRPr>
            </a:pPr>
            <a:r>
              <a:rPr sz="2400">
                <a:solidFill>
                  <a:srgbClr val="404040"/>
                </a:solidFill>
              </a:rPr>
              <a:t>Body Level Three</a:t>
            </a:r>
          </a:p>
          <a:p>
            <a:pPr lvl="3">
              <a:defRPr sz="1800">
                <a:solidFill>
                  <a:srgbClr val="000000"/>
                </a:solidFill>
              </a:defRPr>
            </a:pPr>
            <a:r>
              <a:rPr sz="2400">
                <a:solidFill>
                  <a:srgbClr val="404040"/>
                </a:solidFill>
              </a:rPr>
              <a:t>Body Level Four</a:t>
            </a:r>
          </a:p>
          <a:p>
            <a:pPr lvl="4">
              <a:defRPr sz="1800">
                <a:solidFill>
                  <a:srgbClr val="000000"/>
                </a:solidFill>
              </a:defRPr>
            </a:pPr>
            <a:r>
              <a:rPr sz="2400">
                <a:solidFill>
                  <a:srgbClr val="404040"/>
                </a:solidFill>
              </a:rPr>
              <a:t>Body Level Five</a:t>
            </a:r>
          </a:p>
        </p:txBody>
      </p:sp>
      <p:sp>
        <p:nvSpPr>
          <p:cNvPr id="46" name="Shape 4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48" name="Shape 48"/>
          <p:cNvSpPr>
            <a:spLocks noGrp="1"/>
          </p:cNvSpPr>
          <p:nvPr>
            <p:ph type="title"/>
          </p:nvPr>
        </p:nvSpPr>
        <p:spPr>
          <a:xfrm>
            <a:off x="677333" y="609600"/>
            <a:ext cx="8596670" cy="1320800"/>
          </a:xfrm>
          <a:prstGeom prst="rect">
            <a:avLst/>
          </a:prstGeom>
        </p:spPr>
        <p:txBody>
          <a:bodyPr anchor="t"/>
          <a:lstStyle/>
          <a:p>
            <a:pPr lvl="0">
              <a:defRPr sz="1800">
                <a:solidFill>
                  <a:srgbClr val="000000"/>
                </a:solidFill>
              </a:defRPr>
            </a:pPr>
            <a:r>
              <a:rPr sz="3600">
                <a:solidFill>
                  <a:srgbClr val="5FCBEF"/>
                </a:solidFill>
              </a:rPr>
              <a:t>Title Text</a:t>
            </a:r>
          </a:p>
        </p:txBody>
      </p:sp>
      <p:sp>
        <p:nvSpPr>
          <p:cNvPr id="49" name="Shape 4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53" name="Shape 53"/>
          <p:cNvSpPr>
            <a:spLocks noGrp="1"/>
          </p:cNvSpPr>
          <p:nvPr>
            <p:ph type="title"/>
          </p:nvPr>
        </p:nvSpPr>
        <p:spPr>
          <a:xfrm>
            <a:off x="677333" y="0"/>
            <a:ext cx="3854529" cy="2777071"/>
          </a:xfrm>
          <a:prstGeom prst="rect">
            <a:avLst/>
          </a:prstGeom>
        </p:spPr>
        <p:txBody>
          <a:bodyPr anchor="b"/>
          <a:lstStyle>
            <a:lvl1pPr>
              <a:defRPr sz="2000"/>
            </a:lvl1pPr>
          </a:lstStyle>
          <a:p>
            <a:pPr lvl="0">
              <a:defRPr sz="1800">
                <a:solidFill>
                  <a:srgbClr val="000000"/>
                </a:solidFill>
              </a:defRPr>
            </a:pPr>
            <a:r>
              <a:rPr sz="2000">
                <a:solidFill>
                  <a:srgbClr val="5FCBEF"/>
                </a:solidFill>
              </a:rPr>
              <a:t>Title Text</a:t>
            </a:r>
          </a:p>
        </p:txBody>
      </p:sp>
      <p:sp>
        <p:nvSpPr>
          <p:cNvPr id="54" name="Shape 54"/>
          <p:cNvSpPr>
            <a:spLocks noGrp="1"/>
          </p:cNvSpPr>
          <p:nvPr>
            <p:ph type="body" idx="1"/>
          </p:nvPr>
        </p:nvSpPr>
        <p:spPr>
          <a:xfrm>
            <a:off x="4760460" y="514923"/>
            <a:ext cx="4513543" cy="6343077"/>
          </a:xfrm>
          <a:prstGeom prst="rect">
            <a:avLst/>
          </a:prstGeom>
        </p:spPr>
        <p:txBody>
          <a:bodyPr/>
          <a:lstStyle/>
          <a:p>
            <a:pPr lvl="0">
              <a:defRPr>
                <a:solidFill>
                  <a:srgbClr val="000000"/>
                </a:solidFill>
              </a:defRPr>
            </a:pPr>
            <a:r>
              <a:rPr>
                <a:solidFill>
                  <a:srgbClr val="404040"/>
                </a:solidFill>
              </a:rPr>
              <a:t>Body Level One</a:t>
            </a:r>
          </a:p>
          <a:p>
            <a:pPr lvl="1">
              <a:defRPr>
                <a:solidFill>
                  <a:srgbClr val="000000"/>
                </a:solidFill>
              </a:defRPr>
            </a:pPr>
            <a:r>
              <a:rPr>
                <a:solidFill>
                  <a:srgbClr val="404040"/>
                </a:solidFill>
              </a:rPr>
              <a:t>Body Level Two</a:t>
            </a:r>
          </a:p>
          <a:p>
            <a:pPr lvl="2">
              <a:defRPr>
                <a:solidFill>
                  <a:srgbClr val="000000"/>
                </a:solidFill>
              </a:defRPr>
            </a:pPr>
            <a:r>
              <a:rPr>
                <a:solidFill>
                  <a:srgbClr val="404040"/>
                </a:solidFill>
              </a:rPr>
              <a:t>Body Level Three</a:t>
            </a:r>
          </a:p>
          <a:p>
            <a:pPr lvl="3">
              <a:defRPr>
                <a:solidFill>
                  <a:srgbClr val="000000"/>
                </a:solidFill>
              </a:defRPr>
            </a:pPr>
            <a:r>
              <a:rPr>
                <a:solidFill>
                  <a:srgbClr val="404040"/>
                </a:solidFill>
              </a:rPr>
              <a:t>Body Level Four</a:t>
            </a:r>
          </a:p>
          <a:p>
            <a:pPr lvl="4">
              <a:defRPr>
                <a:solidFill>
                  <a:srgbClr val="000000"/>
                </a:solidFill>
              </a:defRPr>
            </a:pPr>
            <a:r>
              <a:rPr>
                <a:solidFill>
                  <a:srgbClr val="404040"/>
                </a:solidFill>
              </a:rPr>
              <a:t>Body Level Five</a:t>
            </a:r>
          </a:p>
        </p:txBody>
      </p:sp>
      <p:sp>
        <p:nvSpPr>
          <p:cNvPr id="55" name="Shape 55"/>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57" name="Shape 57"/>
          <p:cNvSpPr>
            <a:spLocks noGrp="1"/>
          </p:cNvSpPr>
          <p:nvPr>
            <p:ph type="title"/>
          </p:nvPr>
        </p:nvSpPr>
        <p:spPr>
          <a:xfrm>
            <a:off x="677333" y="4800600"/>
            <a:ext cx="8596668" cy="566738"/>
          </a:xfrm>
          <a:prstGeom prst="rect">
            <a:avLst/>
          </a:prstGeom>
        </p:spPr>
        <p:txBody>
          <a:bodyPr anchor="b"/>
          <a:lstStyle>
            <a:lvl1pPr>
              <a:defRPr sz="2400"/>
            </a:lvl1pPr>
          </a:lstStyle>
          <a:p>
            <a:pPr lvl="0">
              <a:defRPr sz="1800">
                <a:solidFill>
                  <a:srgbClr val="000000"/>
                </a:solidFill>
              </a:defRPr>
            </a:pPr>
            <a:r>
              <a:rPr sz="2400">
                <a:solidFill>
                  <a:srgbClr val="5FCBEF"/>
                </a:solidFill>
              </a:rPr>
              <a:t>Title Text</a:t>
            </a:r>
          </a:p>
        </p:txBody>
      </p:sp>
      <p:sp>
        <p:nvSpPr>
          <p:cNvPr id="58" name="Shape 58"/>
          <p:cNvSpPr>
            <a:spLocks noGrp="1"/>
          </p:cNvSpPr>
          <p:nvPr>
            <p:ph type="body" idx="1"/>
          </p:nvPr>
        </p:nvSpPr>
        <p:spPr>
          <a:xfrm>
            <a:off x="677333" y="5367337"/>
            <a:ext cx="8596668" cy="674025"/>
          </a:xfrm>
          <a:prstGeom prst="rect">
            <a:avLst/>
          </a:prstGeom>
        </p:spPr>
        <p:txBody>
          <a:bodyPr/>
          <a:lstStyle>
            <a:lvl1pPr marL="0" indent="0">
              <a:buClrTx/>
              <a:buSzTx/>
              <a:buFontTx/>
              <a:buNone/>
              <a:defRPr sz="1200"/>
            </a:lvl1pPr>
            <a:lvl2pPr marL="0" indent="457200">
              <a:buClrTx/>
              <a:buSzTx/>
              <a:buFontTx/>
              <a:buNone/>
              <a:defRPr sz="1200"/>
            </a:lvl2pPr>
            <a:lvl3pPr marL="0" indent="914400">
              <a:buClrTx/>
              <a:buSzTx/>
              <a:buFontTx/>
              <a:buNone/>
              <a:defRPr sz="1200"/>
            </a:lvl3pPr>
            <a:lvl4pPr marL="0" indent="1371600">
              <a:buClrTx/>
              <a:buSzTx/>
              <a:buFontTx/>
              <a:buNone/>
              <a:defRPr sz="1200"/>
            </a:lvl4pPr>
            <a:lvl5pPr marL="0" indent="1828800">
              <a:buClrTx/>
              <a:buSzTx/>
              <a:buFontTx/>
              <a:buNone/>
              <a:defRPr sz="1200"/>
            </a:lvl5pPr>
          </a:lstStyle>
          <a:p>
            <a:pPr lvl="0">
              <a:defRPr sz="1800">
                <a:solidFill>
                  <a:srgbClr val="000000"/>
                </a:solidFill>
              </a:defRPr>
            </a:pPr>
            <a:r>
              <a:rPr sz="1200">
                <a:solidFill>
                  <a:srgbClr val="404040"/>
                </a:solidFill>
              </a:rPr>
              <a:t>Body Level One</a:t>
            </a:r>
          </a:p>
          <a:p>
            <a:pPr lvl="1">
              <a:defRPr sz="1800">
                <a:solidFill>
                  <a:srgbClr val="000000"/>
                </a:solidFill>
              </a:defRPr>
            </a:pPr>
            <a:r>
              <a:rPr sz="1200">
                <a:solidFill>
                  <a:srgbClr val="404040"/>
                </a:solidFill>
              </a:rPr>
              <a:t>Body Level Two</a:t>
            </a:r>
          </a:p>
          <a:p>
            <a:pPr lvl="2">
              <a:defRPr sz="1800">
                <a:solidFill>
                  <a:srgbClr val="000000"/>
                </a:solidFill>
              </a:defRPr>
            </a:pPr>
            <a:r>
              <a:rPr sz="1200">
                <a:solidFill>
                  <a:srgbClr val="404040"/>
                </a:solidFill>
              </a:rPr>
              <a:t>Body Level Three</a:t>
            </a:r>
          </a:p>
          <a:p>
            <a:pPr lvl="3">
              <a:defRPr sz="1800">
                <a:solidFill>
                  <a:srgbClr val="000000"/>
                </a:solidFill>
              </a:defRPr>
            </a:pPr>
            <a:r>
              <a:rPr sz="1200">
                <a:solidFill>
                  <a:srgbClr val="404040"/>
                </a:solidFill>
              </a:rPr>
              <a:t>Body Level Four</a:t>
            </a:r>
          </a:p>
          <a:p>
            <a:pPr lvl="4">
              <a:defRPr sz="1800">
                <a:solidFill>
                  <a:srgbClr val="000000"/>
                </a:solidFill>
              </a:defRPr>
            </a:pPr>
            <a:r>
              <a:rPr sz="1200">
                <a:solidFill>
                  <a:srgbClr val="404040"/>
                </a:solidFill>
              </a:rPr>
              <a:t>Body Level Five</a:t>
            </a:r>
          </a:p>
        </p:txBody>
      </p:sp>
      <p:sp>
        <p:nvSpPr>
          <p:cNvPr id="59" name="Shape 5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Caption">
    <p:spTree>
      <p:nvGrpSpPr>
        <p:cNvPr id="1" name=""/>
        <p:cNvGrpSpPr/>
        <p:nvPr/>
      </p:nvGrpSpPr>
      <p:grpSpPr>
        <a:xfrm>
          <a:off x="0" y="0"/>
          <a:ext cx="0" cy="0"/>
          <a:chOff x="0" y="0"/>
          <a:chExt cx="0" cy="0"/>
        </a:xfrm>
      </p:grpSpPr>
      <p:sp>
        <p:nvSpPr>
          <p:cNvPr id="61" name="Shape 61"/>
          <p:cNvSpPr>
            <a:spLocks noGrp="1"/>
          </p:cNvSpPr>
          <p:nvPr>
            <p:ph type="title"/>
          </p:nvPr>
        </p:nvSpPr>
        <p:spPr>
          <a:xfrm>
            <a:off x="677335" y="414184"/>
            <a:ext cx="8596669" cy="3794432"/>
          </a:xfrm>
          <a:prstGeom prst="rect">
            <a:avLst/>
          </a:prstGeom>
        </p:spPr>
        <p:txBody>
          <a:bodyPr/>
          <a:lstStyle>
            <a:lvl1pPr>
              <a:defRPr sz="4400"/>
            </a:lvl1pPr>
          </a:lstStyle>
          <a:p>
            <a:pPr lvl="0">
              <a:defRPr sz="1800">
                <a:solidFill>
                  <a:srgbClr val="000000"/>
                </a:solidFill>
              </a:defRPr>
            </a:pPr>
            <a:r>
              <a:rPr sz="4400">
                <a:solidFill>
                  <a:srgbClr val="5FCBEF"/>
                </a:solidFill>
              </a:rPr>
              <a:t>Title Text</a:t>
            </a:r>
          </a:p>
        </p:txBody>
      </p:sp>
      <p:sp>
        <p:nvSpPr>
          <p:cNvPr id="62" name="Shape 62"/>
          <p:cNvSpPr>
            <a:spLocks noGrp="1"/>
          </p:cNvSpPr>
          <p:nvPr>
            <p:ph type="body" idx="1"/>
          </p:nvPr>
        </p:nvSpPr>
        <p:spPr>
          <a:xfrm>
            <a:off x="677335" y="4208615"/>
            <a:ext cx="8596669" cy="2094532"/>
          </a:xfrm>
          <a:prstGeom prst="rect">
            <a:avLst/>
          </a:prstGeom>
        </p:spPr>
        <p:txBody>
          <a:bodyPr anchor="ctr"/>
          <a:lstStyle>
            <a:lvl1pPr marL="0" indent="0">
              <a:buClrTx/>
              <a:buSzTx/>
              <a:buFontTx/>
              <a:buNone/>
            </a:lvl1pPr>
            <a:lvl2pPr marL="0" indent="457200">
              <a:buClrTx/>
              <a:buSzTx/>
              <a:buFontTx/>
              <a:buNone/>
            </a:lvl2pPr>
            <a:lvl3pPr marL="0" indent="914400">
              <a:buClrTx/>
              <a:buSzTx/>
              <a:buFontTx/>
              <a:buNone/>
            </a:lvl3pPr>
            <a:lvl4pPr marL="0" indent="1371600">
              <a:buClrTx/>
              <a:buSzTx/>
              <a:buFontTx/>
              <a:buNone/>
            </a:lvl4pPr>
            <a:lvl5pPr marL="0" indent="1828800">
              <a:buClrTx/>
              <a:buSzTx/>
              <a:buFontTx/>
              <a:buNone/>
            </a:lvl5pPr>
          </a:lstStyle>
          <a:p>
            <a:pPr lvl="0">
              <a:defRPr>
                <a:solidFill>
                  <a:srgbClr val="000000"/>
                </a:solidFill>
              </a:defRPr>
            </a:pPr>
            <a:r>
              <a:rPr>
                <a:solidFill>
                  <a:srgbClr val="404040"/>
                </a:solidFill>
              </a:rPr>
              <a:t>Body Level One</a:t>
            </a:r>
          </a:p>
          <a:p>
            <a:pPr lvl="1">
              <a:defRPr>
                <a:solidFill>
                  <a:srgbClr val="000000"/>
                </a:solidFill>
              </a:defRPr>
            </a:pPr>
            <a:r>
              <a:rPr>
                <a:solidFill>
                  <a:srgbClr val="404040"/>
                </a:solidFill>
              </a:rPr>
              <a:t>Body Level Two</a:t>
            </a:r>
          </a:p>
          <a:p>
            <a:pPr lvl="2">
              <a:defRPr>
                <a:solidFill>
                  <a:srgbClr val="000000"/>
                </a:solidFill>
              </a:defRPr>
            </a:pPr>
            <a:r>
              <a:rPr>
                <a:solidFill>
                  <a:srgbClr val="404040"/>
                </a:solidFill>
              </a:rPr>
              <a:t>Body Level Three</a:t>
            </a:r>
          </a:p>
          <a:p>
            <a:pPr lvl="3">
              <a:defRPr>
                <a:solidFill>
                  <a:srgbClr val="000000"/>
                </a:solidFill>
              </a:defRPr>
            </a:pPr>
            <a:r>
              <a:rPr>
                <a:solidFill>
                  <a:srgbClr val="404040"/>
                </a:solidFill>
              </a:rPr>
              <a:t>Body Level Four</a:t>
            </a:r>
          </a:p>
          <a:p>
            <a:pPr lvl="4">
              <a:defRPr>
                <a:solidFill>
                  <a:srgbClr val="000000"/>
                </a:solidFill>
              </a:defRPr>
            </a:pPr>
            <a:r>
              <a:rPr>
                <a:solidFill>
                  <a:srgbClr val="404040"/>
                </a:solidFill>
              </a:rPr>
              <a:t>Body Level Five</a:t>
            </a:r>
          </a:p>
        </p:txBody>
      </p:sp>
      <p:sp>
        <p:nvSpPr>
          <p:cNvPr id="63" name="Shape 63"/>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2" name="Group 12"/>
          <p:cNvGrpSpPr/>
          <p:nvPr/>
        </p:nvGrpSpPr>
        <p:grpSpPr>
          <a:xfrm>
            <a:off x="-1" y="-8467"/>
            <a:ext cx="12192001" cy="6866468"/>
            <a:chOff x="0" y="0"/>
            <a:chExt cx="12192000" cy="6866467"/>
          </a:xfrm>
        </p:grpSpPr>
        <p:sp>
          <p:nvSpPr>
            <p:cNvPr id="2" name="Shape 2"/>
            <p:cNvSpPr/>
            <p:nvPr/>
          </p:nvSpPr>
          <p:spPr>
            <a:xfrm>
              <a:off x="9371012" y="8466"/>
              <a:ext cx="1219201" cy="6858002"/>
            </a:xfrm>
            <a:prstGeom prst="line">
              <a:avLst/>
            </a:prstGeom>
            <a:noFill/>
            <a:ln w="9525" cap="rnd">
              <a:solidFill>
                <a:srgbClr val="5FCBEF">
                  <a:alpha val="70000"/>
                </a:srgbClr>
              </a:solidFill>
              <a:prstDash val="solid"/>
              <a:bevel/>
            </a:ln>
            <a:effectLst/>
          </p:spPr>
          <p:txBody>
            <a:bodyPr wrap="square" lIns="0" tIns="0" rIns="0" bIns="0" numCol="1" anchor="t">
              <a:noAutofit/>
            </a:bodyPr>
            <a:lstStyle/>
            <a:p>
              <a:pPr lvl="0">
                <a:defRPr sz="1200">
                  <a:latin typeface="+mj-lt"/>
                  <a:ea typeface="+mj-ea"/>
                  <a:cs typeface="+mj-cs"/>
                  <a:sym typeface="Helvetica"/>
                </a:defRPr>
              </a:pPr>
              <a:endParaRPr/>
            </a:p>
          </p:txBody>
        </p:sp>
        <p:sp>
          <p:nvSpPr>
            <p:cNvPr id="3" name="Shape 3"/>
            <p:cNvSpPr/>
            <p:nvPr/>
          </p:nvSpPr>
          <p:spPr>
            <a:xfrm flipH="1">
              <a:off x="7425266" y="3689880"/>
              <a:ext cx="4763559" cy="3176587"/>
            </a:xfrm>
            <a:prstGeom prst="line">
              <a:avLst/>
            </a:prstGeom>
            <a:noFill/>
            <a:ln w="9525" cap="rnd">
              <a:solidFill>
                <a:srgbClr val="5FCBEF">
                  <a:alpha val="70000"/>
                </a:srgbClr>
              </a:solidFill>
              <a:prstDash val="solid"/>
              <a:bevel/>
            </a:ln>
            <a:effectLst/>
          </p:spPr>
          <p:txBody>
            <a:bodyPr wrap="square" lIns="0" tIns="0" rIns="0" bIns="0" numCol="1" anchor="t">
              <a:noAutofit/>
            </a:bodyPr>
            <a:lstStyle/>
            <a:p>
              <a:pPr lvl="0">
                <a:defRPr sz="1200">
                  <a:latin typeface="+mj-lt"/>
                  <a:ea typeface="+mj-ea"/>
                  <a:cs typeface="+mj-cs"/>
                  <a:sym typeface="Helvetica"/>
                </a:defRPr>
              </a:pPr>
              <a:endParaRPr/>
            </a:p>
          </p:txBody>
        </p:sp>
        <p:sp>
          <p:nvSpPr>
            <p:cNvPr id="4" name="Shape 4"/>
            <p:cNvSpPr/>
            <p:nvPr/>
          </p:nvSpPr>
          <p:spPr>
            <a:xfrm>
              <a:off x="9181476" y="0"/>
              <a:ext cx="3007349" cy="6866467"/>
            </a:xfrm>
            <a:custGeom>
              <a:avLst/>
              <a:gdLst/>
              <a:ahLst/>
              <a:cxnLst>
                <a:cxn ang="0">
                  <a:pos x="wd2" y="hd2"/>
                </a:cxn>
                <a:cxn ang="5400000">
                  <a:pos x="wd2" y="hd2"/>
                </a:cxn>
                <a:cxn ang="10800000">
                  <a:pos x="wd2" y="hd2"/>
                </a:cxn>
                <a:cxn ang="16200000">
                  <a:pos x="wd2" y="hd2"/>
                </a:cxn>
              </a:cxnLst>
              <a:rect l="0" t="0" r="r" b="b"/>
              <a:pathLst>
                <a:path w="21600" h="21600" extrusionOk="0">
                  <a:moveTo>
                    <a:pt x="14692" y="0"/>
                  </a:moveTo>
                  <a:lnTo>
                    <a:pt x="21600" y="0"/>
                  </a:lnTo>
                  <a:lnTo>
                    <a:pt x="21600" y="21600"/>
                  </a:lnTo>
                  <a:lnTo>
                    <a:pt x="0" y="21600"/>
                  </a:lnTo>
                  <a:lnTo>
                    <a:pt x="14692" y="0"/>
                  </a:lnTo>
                  <a:close/>
                </a:path>
              </a:pathLst>
            </a:custGeom>
            <a:solidFill>
              <a:srgbClr val="5FCBEF">
                <a:alpha val="36000"/>
              </a:srgbClr>
            </a:solidFill>
            <a:ln w="12700" cap="flat">
              <a:noFill/>
              <a:miter lim="400000"/>
            </a:ln>
            <a:effectLst/>
          </p:spPr>
          <p:txBody>
            <a:bodyPr wrap="square" lIns="0" tIns="0" rIns="0" bIns="0" numCol="1" anchor="t">
              <a:noAutofit/>
            </a:bodyPr>
            <a:lstStyle/>
            <a:p>
              <a:pPr lvl="0"/>
              <a:endParaRPr/>
            </a:p>
          </p:txBody>
        </p:sp>
        <p:sp>
          <p:nvSpPr>
            <p:cNvPr id="5" name="Shape 5"/>
            <p:cNvSpPr/>
            <p:nvPr/>
          </p:nvSpPr>
          <p:spPr>
            <a:xfrm>
              <a:off x="9603441" y="0"/>
              <a:ext cx="2588559" cy="68664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0092" y="21600"/>
                  </a:lnTo>
                  <a:lnTo>
                    <a:pt x="0" y="0"/>
                  </a:lnTo>
                  <a:close/>
                </a:path>
              </a:pathLst>
            </a:custGeom>
            <a:solidFill>
              <a:srgbClr val="5FCBEF">
                <a:alpha val="20000"/>
              </a:srgbClr>
            </a:solidFill>
            <a:ln w="12700" cap="flat">
              <a:noFill/>
              <a:miter lim="400000"/>
            </a:ln>
            <a:effectLst/>
          </p:spPr>
          <p:txBody>
            <a:bodyPr wrap="square" lIns="0" tIns="0" rIns="0" bIns="0" numCol="1" anchor="t">
              <a:noAutofit/>
            </a:bodyPr>
            <a:lstStyle/>
            <a:p>
              <a:pPr lvl="0"/>
              <a:endParaRPr/>
            </a:p>
          </p:txBody>
        </p:sp>
        <p:sp>
          <p:nvSpPr>
            <p:cNvPr id="6" name="Shape 6"/>
            <p:cNvSpPr/>
            <p:nvPr/>
          </p:nvSpPr>
          <p:spPr>
            <a:xfrm>
              <a:off x="8932333" y="3056466"/>
              <a:ext cx="3259667" cy="38100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21600" y="21600"/>
                  </a:lnTo>
                  <a:close/>
                </a:path>
              </a:pathLst>
            </a:custGeom>
            <a:solidFill>
              <a:srgbClr val="17B0E4">
                <a:alpha val="66000"/>
              </a:srgbClr>
            </a:solidFill>
            <a:ln w="12700" cap="flat">
              <a:noFill/>
              <a:miter lim="400000"/>
            </a:ln>
            <a:effectLst/>
          </p:spPr>
          <p:txBody>
            <a:bodyPr wrap="square" lIns="0" tIns="0" rIns="0" bIns="0" numCol="1" anchor="t">
              <a:noAutofit/>
            </a:bodyPr>
            <a:lstStyle/>
            <a:p>
              <a:pPr lvl="0"/>
              <a:endParaRPr/>
            </a:p>
          </p:txBody>
        </p:sp>
        <p:sp>
          <p:nvSpPr>
            <p:cNvPr id="7" name="Shape 7"/>
            <p:cNvSpPr/>
            <p:nvPr/>
          </p:nvSpPr>
          <p:spPr>
            <a:xfrm>
              <a:off x="9334500" y="0"/>
              <a:ext cx="2854326" cy="68664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8697" y="21600"/>
                  </a:lnTo>
                  <a:lnTo>
                    <a:pt x="0" y="0"/>
                  </a:lnTo>
                  <a:close/>
                </a:path>
              </a:pathLst>
            </a:custGeom>
            <a:solidFill>
              <a:srgbClr val="17B0E4">
                <a:alpha val="50000"/>
              </a:srgbClr>
            </a:solidFill>
            <a:ln w="12700" cap="flat">
              <a:noFill/>
              <a:miter lim="400000"/>
            </a:ln>
            <a:effectLst/>
          </p:spPr>
          <p:txBody>
            <a:bodyPr wrap="square" lIns="0" tIns="0" rIns="0" bIns="0" numCol="1" anchor="t">
              <a:noAutofit/>
            </a:bodyPr>
            <a:lstStyle/>
            <a:p>
              <a:pPr lvl="0"/>
              <a:endParaRPr/>
            </a:p>
          </p:txBody>
        </p:sp>
        <p:sp>
          <p:nvSpPr>
            <p:cNvPr id="8" name="Shape 8"/>
            <p:cNvSpPr/>
            <p:nvPr/>
          </p:nvSpPr>
          <p:spPr>
            <a:xfrm>
              <a:off x="10898730" y="0"/>
              <a:ext cx="1290095" cy="6866468"/>
            </a:xfrm>
            <a:custGeom>
              <a:avLst/>
              <a:gdLst/>
              <a:ahLst/>
              <a:cxnLst>
                <a:cxn ang="0">
                  <a:pos x="wd2" y="hd2"/>
                </a:cxn>
                <a:cxn ang="5400000">
                  <a:pos x="wd2" y="hd2"/>
                </a:cxn>
                <a:cxn ang="10800000">
                  <a:pos x="wd2" y="hd2"/>
                </a:cxn>
                <a:cxn ang="16200000">
                  <a:pos x="wd2" y="hd2"/>
                </a:cxn>
              </a:cxnLst>
              <a:rect l="0" t="0" r="r" b="b"/>
              <a:pathLst>
                <a:path w="21600" h="21600" extrusionOk="0">
                  <a:moveTo>
                    <a:pt x="17073" y="0"/>
                  </a:moveTo>
                  <a:lnTo>
                    <a:pt x="21600" y="0"/>
                  </a:lnTo>
                  <a:lnTo>
                    <a:pt x="21600" y="21600"/>
                  </a:lnTo>
                  <a:lnTo>
                    <a:pt x="0" y="21600"/>
                  </a:lnTo>
                  <a:lnTo>
                    <a:pt x="17073" y="0"/>
                  </a:lnTo>
                  <a:close/>
                </a:path>
              </a:pathLst>
            </a:custGeom>
            <a:solidFill>
              <a:srgbClr val="2E83C3">
                <a:alpha val="70000"/>
              </a:srgbClr>
            </a:solidFill>
            <a:ln w="12700" cap="flat">
              <a:noFill/>
              <a:miter lim="400000"/>
            </a:ln>
            <a:effectLst/>
          </p:spPr>
          <p:txBody>
            <a:bodyPr wrap="square" lIns="0" tIns="0" rIns="0" bIns="0" numCol="1" anchor="t">
              <a:noAutofit/>
            </a:bodyPr>
            <a:lstStyle/>
            <a:p>
              <a:pPr lvl="0"/>
              <a:endParaRPr/>
            </a:p>
          </p:txBody>
        </p:sp>
        <p:sp>
          <p:nvSpPr>
            <p:cNvPr id="9" name="Shape 9"/>
            <p:cNvSpPr/>
            <p:nvPr/>
          </p:nvSpPr>
          <p:spPr>
            <a:xfrm>
              <a:off x="10938998" y="0"/>
              <a:ext cx="1249826" cy="686646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19173" y="21600"/>
                  </a:lnTo>
                  <a:lnTo>
                    <a:pt x="0" y="0"/>
                  </a:lnTo>
                  <a:close/>
                </a:path>
              </a:pathLst>
            </a:custGeom>
            <a:solidFill>
              <a:srgbClr val="236292">
                <a:alpha val="80000"/>
              </a:srgbClr>
            </a:solidFill>
            <a:ln w="12700" cap="flat">
              <a:noFill/>
              <a:miter lim="400000"/>
            </a:ln>
            <a:effectLst/>
          </p:spPr>
          <p:txBody>
            <a:bodyPr wrap="square" lIns="0" tIns="0" rIns="0" bIns="0" numCol="1" anchor="t">
              <a:noAutofit/>
            </a:bodyPr>
            <a:lstStyle/>
            <a:p>
              <a:pPr lvl="0"/>
              <a:endParaRPr/>
            </a:p>
          </p:txBody>
        </p:sp>
        <p:sp>
          <p:nvSpPr>
            <p:cNvPr id="10" name="Shape 10"/>
            <p:cNvSpPr/>
            <p:nvPr/>
          </p:nvSpPr>
          <p:spPr>
            <a:xfrm>
              <a:off x="10371666" y="3598333"/>
              <a:ext cx="1817160" cy="326813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21600" y="21600"/>
                  </a:lnTo>
                  <a:close/>
                </a:path>
              </a:pathLst>
            </a:custGeom>
            <a:solidFill>
              <a:srgbClr val="17B0E4">
                <a:alpha val="66000"/>
              </a:srgbClr>
            </a:solidFill>
            <a:ln w="12700" cap="flat">
              <a:noFill/>
              <a:miter lim="400000"/>
            </a:ln>
            <a:effectLst/>
          </p:spPr>
          <p:txBody>
            <a:bodyPr wrap="square" lIns="0" tIns="0" rIns="0" bIns="0" numCol="1" anchor="t">
              <a:noAutofit/>
            </a:bodyPr>
            <a:lstStyle/>
            <a:p>
              <a:pPr lvl="0"/>
              <a:endParaRPr/>
            </a:p>
          </p:txBody>
        </p:sp>
        <p:sp>
          <p:nvSpPr>
            <p:cNvPr id="11" name="Shape 11"/>
            <p:cNvSpPr/>
            <p:nvPr/>
          </p:nvSpPr>
          <p:spPr>
            <a:xfrm>
              <a:off x="-1" y="4021666"/>
              <a:ext cx="448734" cy="28448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21600"/>
                  </a:lnTo>
                  <a:close/>
                </a:path>
              </a:pathLst>
            </a:custGeom>
            <a:solidFill>
              <a:srgbClr val="5FCBEF">
                <a:alpha val="70000"/>
              </a:srgbClr>
            </a:solidFill>
            <a:ln w="12700" cap="flat">
              <a:noFill/>
              <a:miter lim="400000"/>
            </a:ln>
            <a:effectLst/>
          </p:spPr>
          <p:txBody>
            <a:bodyPr wrap="square" lIns="0" tIns="0" rIns="0" bIns="0" numCol="1" anchor="t">
              <a:noAutofit/>
            </a:bodyPr>
            <a:lstStyle/>
            <a:p>
              <a:pPr lvl="0"/>
              <a:endParaRPr/>
            </a:p>
          </p:txBody>
        </p:sp>
      </p:grpSp>
      <p:sp>
        <p:nvSpPr>
          <p:cNvPr id="13" name="Shape 13"/>
          <p:cNvSpPr>
            <a:spLocks noGrp="1"/>
          </p:cNvSpPr>
          <p:nvPr>
            <p:ph type="title"/>
          </p:nvPr>
        </p:nvSpPr>
        <p:spPr>
          <a:xfrm>
            <a:off x="7967673" y="0"/>
            <a:ext cx="1304744" cy="6470650"/>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nchor="ctr">
            <a:normAutofit/>
          </a:bodyPr>
          <a:lstStyle/>
          <a:p>
            <a:pPr lvl="0">
              <a:defRPr sz="1800">
                <a:solidFill>
                  <a:srgbClr val="000000"/>
                </a:solidFill>
              </a:defRPr>
            </a:pPr>
            <a:r>
              <a:rPr sz="3600">
                <a:solidFill>
                  <a:srgbClr val="5FCBEF"/>
                </a:solidFill>
              </a:rPr>
              <a:t>Title Text</a:t>
            </a:r>
          </a:p>
        </p:txBody>
      </p:sp>
      <p:sp>
        <p:nvSpPr>
          <p:cNvPr id="14" name="Shape 14"/>
          <p:cNvSpPr>
            <a:spLocks noGrp="1"/>
          </p:cNvSpPr>
          <p:nvPr>
            <p:ph type="body" idx="1"/>
          </p:nvPr>
        </p:nvSpPr>
        <p:spPr>
          <a:xfrm>
            <a:off x="677335" y="609600"/>
            <a:ext cx="7060150" cy="6248400"/>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normAutofit/>
          </a:bodyPr>
          <a:lstStyle/>
          <a:p>
            <a:pPr lvl="0">
              <a:defRPr>
                <a:solidFill>
                  <a:srgbClr val="000000"/>
                </a:solidFill>
              </a:defRPr>
            </a:pPr>
            <a:r>
              <a:rPr>
                <a:solidFill>
                  <a:srgbClr val="404040"/>
                </a:solidFill>
              </a:rPr>
              <a:t>Body Level One</a:t>
            </a:r>
          </a:p>
          <a:p>
            <a:pPr lvl="1">
              <a:defRPr>
                <a:solidFill>
                  <a:srgbClr val="000000"/>
                </a:solidFill>
              </a:defRPr>
            </a:pPr>
            <a:r>
              <a:rPr>
                <a:solidFill>
                  <a:srgbClr val="404040"/>
                </a:solidFill>
              </a:rPr>
              <a:t>Body Level Two</a:t>
            </a:r>
          </a:p>
          <a:p>
            <a:pPr lvl="2">
              <a:defRPr>
                <a:solidFill>
                  <a:srgbClr val="000000"/>
                </a:solidFill>
              </a:defRPr>
            </a:pPr>
            <a:r>
              <a:rPr>
                <a:solidFill>
                  <a:srgbClr val="404040"/>
                </a:solidFill>
              </a:rPr>
              <a:t>Body Level Three</a:t>
            </a:r>
          </a:p>
          <a:p>
            <a:pPr lvl="3">
              <a:defRPr>
                <a:solidFill>
                  <a:srgbClr val="000000"/>
                </a:solidFill>
              </a:defRPr>
            </a:pPr>
            <a:r>
              <a:rPr>
                <a:solidFill>
                  <a:srgbClr val="404040"/>
                </a:solidFill>
              </a:rPr>
              <a:t>Body Level Four</a:t>
            </a:r>
          </a:p>
          <a:p>
            <a:pPr lvl="4">
              <a:defRPr>
                <a:solidFill>
                  <a:srgbClr val="000000"/>
                </a:solidFill>
              </a:defRPr>
            </a:pPr>
            <a:r>
              <a:rPr>
                <a:solidFill>
                  <a:srgbClr val="404040"/>
                </a:solidFill>
              </a:rPr>
              <a:t>Body Level Five</a:t>
            </a:r>
          </a:p>
        </p:txBody>
      </p:sp>
      <p:sp>
        <p:nvSpPr>
          <p:cNvPr id="15" name="Shape 15"/>
          <p:cNvSpPr>
            <a:spLocks noGrp="1"/>
          </p:cNvSpPr>
          <p:nvPr>
            <p:ph type="sldNum" sz="quarter" idx="2"/>
          </p:nvPr>
        </p:nvSpPr>
        <p:spPr>
          <a:xfrm>
            <a:off x="8590663" y="6114704"/>
            <a:ext cx="683340" cy="218441"/>
          </a:xfrm>
          <a:prstGeom prst="rect">
            <a:avLst/>
          </a:prstGeom>
          <a:ln w="12700">
            <a:miter lim="400000"/>
          </a:ln>
        </p:spPr>
        <p:txBody>
          <a:bodyPr lIns="45719" rIns="45719" anchor="ctr">
            <a:spAutoFit/>
          </a:bodyPr>
          <a:lstStyle>
            <a:lvl1pPr algn="r">
              <a:defRPr sz="900">
                <a:solidFill>
                  <a:srgbClr val="5FCBEF"/>
                </a:solidFill>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transition spd="med"/>
  <p:txStyles>
    <p:titleStyle>
      <a:lvl1pPr defTabSz="457200">
        <a:defRPr sz="3600">
          <a:solidFill>
            <a:srgbClr val="5FCBEF"/>
          </a:solidFill>
          <a:latin typeface="Trebuchet MS"/>
          <a:ea typeface="Trebuchet MS"/>
          <a:cs typeface="Trebuchet MS"/>
          <a:sym typeface="Trebuchet MS"/>
        </a:defRPr>
      </a:lvl1pPr>
      <a:lvl2pPr defTabSz="457200">
        <a:defRPr sz="3600">
          <a:solidFill>
            <a:srgbClr val="5FCBEF"/>
          </a:solidFill>
          <a:latin typeface="Trebuchet MS"/>
          <a:ea typeface="Trebuchet MS"/>
          <a:cs typeface="Trebuchet MS"/>
          <a:sym typeface="Trebuchet MS"/>
        </a:defRPr>
      </a:lvl2pPr>
      <a:lvl3pPr defTabSz="457200">
        <a:defRPr sz="3600">
          <a:solidFill>
            <a:srgbClr val="5FCBEF"/>
          </a:solidFill>
          <a:latin typeface="Trebuchet MS"/>
          <a:ea typeface="Trebuchet MS"/>
          <a:cs typeface="Trebuchet MS"/>
          <a:sym typeface="Trebuchet MS"/>
        </a:defRPr>
      </a:lvl3pPr>
      <a:lvl4pPr defTabSz="457200">
        <a:defRPr sz="3600">
          <a:solidFill>
            <a:srgbClr val="5FCBEF"/>
          </a:solidFill>
          <a:latin typeface="Trebuchet MS"/>
          <a:ea typeface="Trebuchet MS"/>
          <a:cs typeface="Trebuchet MS"/>
          <a:sym typeface="Trebuchet MS"/>
        </a:defRPr>
      </a:lvl4pPr>
      <a:lvl5pPr defTabSz="457200">
        <a:defRPr sz="3600">
          <a:solidFill>
            <a:srgbClr val="5FCBEF"/>
          </a:solidFill>
          <a:latin typeface="Trebuchet MS"/>
          <a:ea typeface="Trebuchet MS"/>
          <a:cs typeface="Trebuchet MS"/>
          <a:sym typeface="Trebuchet MS"/>
        </a:defRPr>
      </a:lvl5pPr>
      <a:lvl6pPr defTabSz="457200">
        <a:defRPr sz="3600">
          <a:solidFill>
            <a:srgbClr val="5FCBEF"/>
          </a:solidFill>
          <a:latin typeface="Trebuchet MS"/>
          <a:ea typeface="Trebuchet MS"/>
          <a:cs typeface="Trebuchet MS"/>
          <a:sym typeface="Trebuchet MS"/>
        </a:defRPr>
      </a:lvl6pPr>
      <a:lvl7pPr defTabSz="457200">
        <a:defRPr sz="3600">
          <a:solidFill>
            <a:srgbClr val="5FCBEF"/>
          </a:solidFill>
          <a:latin typeface="Trebuchet MS"/>
          <a:ea typeface="Trebuchet MS"/>
          <a:cs typeface="Trebuchet MS"/>
          <a:sym typeface="Trebuchet MS"/>
        </a:defRPr>
      </a:lvl7pPr>
      <a:lvl8pPr defTabSz="457200">
        <a:defRPr sz="3600">
          <a:solidFill>
            <a:srgbClr val="5FCBEF"/>
          </a:solidFill>
          <a:latin typeface="Trebuchet MS"/>
          <a:ea typeface="Trebuchet MS"/>
          <a:cs typeface="Trebuchet MS"/>
          <a:sym typeface="Trebuchet MS"/>
        </a:defRPr>
      </a:lvl8pPr>
      <a:lvl9pPr defTabSz="457200">
        <a:defRPr sz="3600">
          <a:solidFill>
            <a:srgbClr val="5FCBEF"/>
          </a:solidFill>
          <a:latin typeface="Trebuchet MS"/>
          <a:ea typeface="Trebuchet MS"/>
          <a:cs typeface="Trebuchet MS"/>
          <a:sym typeface="Trebuchet MS"/>
        </a:defRPr>
      </a:lvl9pPr>
    </p:titleStyle>
    <p:bodyStyle>
      <a:lvl1pPr marL="342900" indent="-342900" defTabSz="457200">
        <a:spcBef>
          <a:spcPts val="1000"/>
        </a:spcBef>
        <a:buClr>
          <a:srgbClr val="5FCBEF"/>
        </a:buClr>
        <a:buSzPct val="80000"/>
        <a:buFont typeface="Wingdings 3"/>
        <a:buChar char=""/>
        <a:defRPr>
          <a:solidFill>
            <a:srgbClr val="404040"/>
          </a:solidFill>
          <a:latin typeface="Trebuchet MS"/>
          <a:ea typeface="Trebuchet MS"/>
          <a:cs typeface="Trebuchet MS"/>
          <a:sym typeface="Trebuchet MS"/>
        </a:defRPr>
      </a:lvl1pPr>
      <a:lvl2pPr marL="778668" indent="-321468" defTabSz="457200">
        <a:spcBef>
          <a:spcPts val="1000"/>
        </a:spcBef>
        <a:buClr>
          <a:srgbClr val="5FCBEF"/>
        </a:buClr>
        <a:buSzPct val="80000"/>
        <a:buFont typeface="Wingdings 3"/>
        <a:buChar char=""/>
        <a:defRPr>
          <a:solidFill>
            <a:srgbClr val="404040"/>
          </a:solidFill>
          <a:latin typeface="Trebuchet MS"/>
          <a:ea typeface="Trebuchet MS"/>
          <a:cs typeface="Trebuchet MS"/>
          <a:sym typeface="Trebuchet MS"/>
        </a:defRPr>
      </a:lvl2pPr>
      <a:lvl3pPr marL="1208314" indent="-293914" defTabSz="457200">
        <a:spcBef>
          <a:spcPts val="1000"/>
        </a:spcBef>
        <a:buClr>
          <a:srgbClr val="5FCBEF"/>
        </a:buClr>
        <a:buSzPct val="80000"/>
        <a:buFont typeface="Wingdings 3"/>
        <a:buChar char=""/>
        <a:defRPr>
          <a:solidFill>
            <a:srgbClr val="404040"/>
          </a:solidFill>
          <a:latin typeface="Trebuchet MS"/>
          <a:ea typeface="Trebuchet MS"/>
          <a:cs typeface="Trebuchet MS"/>
          <a:sym typeface="Trebuchet MS"/>
        </a:defRPr>
      </a:lvl3pPr>
      <a:lvl4pPr marL="1714500" indent="-342900" defTabSz="457200">
        <a:spcBef>
          <a:spcPts val="1000"/>
        </a:spcBef>
        <a:buClr>
          <a:srgbClr val="5FCBEF"/>
        </a:buClr>
        <a:buSzPct val="80000"/>
        <a:buFont typeface="Wingdings 3"/>
        <a:buChar char=""/>
        <a:defRPr>
          <a:solidFill>
            <a:srgbClr val="404040"/>
          </a:solidFill>
          <a:latin typeface="Trebuchet MS"/>
          <a:ea typeface="Trebuchet MS"/>
          <a:cs typeface="Trebuchet MS"/>
          <a:sym typeface="Trebuchet MS"/>
        </a:defRPr>
      </a:lvl4pPr>
      <a:lvl5pPr marL="2171700" indent="-342900" defTabSz="457200">
        <a:spcBef>
          <a:spcPts val="1000"/>
        </a:spcBef>
        <a:buClr>
          <a:srgbClr val="5FCBEF"/>
        </a:buClr>
        <a:buSzPct val="80000"/>
        <a:buFont typeface="Wingdings 3"/>
        <a:buChar char=""/>
        <a:defRPr>
          <a:solidFill>
            <a:srgbClr val="404040"/>
          </a:solidFill>
          <a:latin typeface="Trebuchet MS"/>
          <a:ea typeface="Trebuchet MS"/>
          <a:cs typeface="Trebuchet MS"/>
          <a:sym typeface="Trebuchet MS"/>
        </a:defRPr>
      </a:lvl5pPr>
      <a:lvl6pPr marL="2628900" indent="-342900" defTabSz="457200">
        <a:spcBef>
          <a:spcPts val="1000"/>
        </a:spcBef>
        <a:buClr>
          <a:srgbClr val="5FCBEF"/>
        </a:buClr>
        <a:buSzPct val="80000"/>
        <a:buFont typeface="Wingdings 3"/>
        <a:buChar char=""/>
        <a:defRPr>
          <a:solidFill>
            <a:srgbClr val="404040"/>
          </a:solidFill>
          <a:latin typeface="Trebuchet MS"/>
          <a:ea typeface="Trebuchet MS"/>
          <a:cs typeface="Trebuchet MS"/>
          <a:sym typeface="Trebuchet MS"/>
        </a:defRPr>
      </a:lvl6pPr>
      <a:lvl7pPr marL="3086100" indent="-342900" defTabSz="457200">
        <a:spcBef>
          <a:spcPts val="1000"/>
        </a:spcBef>
        <a:buClr>
          <a:srgbClr val="5FCBEF"/>
        </a:buClr>
        <a:buSzPct val="80000"/>
        <a:buFont typeface="Wingdings 3"/>
        <a:buChar char=""/>
        <a:defRPr>
          <a:solidFill>
            <a:srgbClr val="404040"/>
          </a:solidFill>
          <a:latin typeface="Trebuchet MS"/>
          <a:ea typeface="Trebuchet MS"/>
          <a:cs typeface="Trebuchet MS"/>
          <a:sym typeface="Trebuchet MS"/>
        </a:defRPr>
      </a:lvl7pPr>
      <a:lvl8pPr marL="3543300" indent="-342900" defTabSz="457200">
        <a:spcBef>
          <a:spcPts val="1000"/>
        </a:spcBef>
        <a:buClr>
          <a:srgbClr val="5FCBEF"/>
        </a:buClr>
        <a:buSzPct val="80000"/>
        <a:buFont typeface="Wingdings 3"/>
        <a:buChar char=""/>
        <a:defRPr>
          <a:solidFill>
            <a:srgbClr val="404040"/>
          </a:solidFill>
          <a:latin typeface="Trebuchet MS"/>
          <a:ea typeface="Trebuchet MS"/>
          <a:cs typeface="Trebuchet MS"/>
          <a:sym typeface="Trebuchet MS"/>
        </a:defRPr>
      </a:lvl8pPr>
      <a:lvl9pPr marL="4000500" indent="-342900" defTabSz="457200">
        <a:spcBef>
          <a:spcPts val="1000"/>
        </a:spcBef>
        <a:buClr>
          <a:srgbClr val="5FCBEF"/>
        </a:buClr>
        <a:buSzPct val="80000"/>
        <a:buFont typeface="Wingdings 3"/>
        <a:buChar char=""/>
        <a:defRPr>
          <a:solidFill>
            <a:srgbClr val="404040"/>
          </a:solidFill>
          <a:latin typeface="Trebuchet MS"/>
          <a:ea typeface="Trebuchet MS"/>
          <a:cs typeface="Trebuchet MS"/>
          <a:sym typeface="Trebuchet MS"/>
        </a:defRPr>
      </a:lvl9pPr>
    </p:bodyStyle>
    <p:otherStyle>
      <a:lvl1pPr algn="r" defTabSz="457200">
        <a:defRPr sz="900">
          <a:solidFill>
            <a:schemeClr val="tx1"/>
          </a:solidFill>
          <a:latin typeface="+mn-lt"/>
          <a:ea typeface="+mn-ea"/>
          <a:cs typeface="+mn-cs"/>
          <a:sym typeface="Trebuchet MS"/>
        </a:defRPr>
      </a:lvl1pPr>
      <a:lvl2pPr indent="457200" algn="r" defTabSz="457200">
        <a:defRPr sz="900">
          <a:solidFill>
            <a:schemeClr val="tx1"/>
          </a:solidFill>
          <a:latin typeface="+mn-lt"/>
          <a:ea typeface="+mn-ea"/>
          <a:cs typeface="+mn-cs"/>
          <a:sym typeface="Trebuchet MS"/>
        </a:defRPr>
      </a:lvl2pPr>
      <a:lvl3pPr indent="914400" algn="r" defTabSz="457200">
        <a:defRPr sz="900">
          <a:solidFill>
            <a:schemeClr val="tx1"/>
          </a:solidFill>
          <a:latin typeface="+mn-lt"/>
          <a:ea typeface="+mn-ea"/>
          <a:cs typeface="+mn-cs"/>
          <a:sym typeface="Trebuchet MS"/>
        </a:defRPr>
      </a:lvl3pPr>
      <a:lvl4pPr indent="1371600" algn="r" defTabSz="457200">
        <a:defRPr sz="900">
          <a:solidFill>
            <a:schemeClr val="tx1"/>
          </a:solidFill>
          <a:latin typeface="+mn-lt"/>
          <a:ea typeface="+mn-ea"/>
          <a:cs typeface="+mn-cs"/>
          <a:sym typeface="Trebuchet MS"/>
        </a:defRPr>
      </a:lvl4pPr>
      <a:lvl5pPr indent="1828800" algn="r" defTabSz="457200">
        <a:defRPr sz="900">
          <a:solidFill>
            <a:schemeClr val="tx1"/>
          </a:solidFill>
          <a:latin typeface="+mn-lt"/>
          <a:ea typeface="+mn-ea"/>
          <a:cs typeface="+mn-cs"/>
          <a:sym typeface="Trebuchet MS"/>
        </a:defRPr>
      </a:lvl5pPr>
      <a:lvl6pPr indent="2286000" algn="r" defTabSz="457200">
        <a:defRPr sz="900">
          <a:solidFill>
            <a:schemeClr val="tx1"/>
          </a:solidFill>
          <a:latin typeface="+mn-lt"/>
          <a:ea typeface="+mn-ea"/>
          <a:cs typeface="+mn-cs"/>
          <a:sym typeface="Trebuchet MS"/>
        </a:defRPr>
      </a:lvl6pPr>
      <a:lvl7pPr indent="2743200" algn="r" defTabSz="457200">
        <a:defRPr sz="900">
          <a:solidFill>
            <a:schemeClr val="tx1"/>
          </a:solidFill>
          <a:latin typeface="+mn-lt"/>
          <a:ea typeface="+mn-ea"/>
          <a:cs typeface="+mn-cs"/>
          <a:sym typeface="Trebuchet MS"/>
        </a:defRPr>
      </a:lvl7pPr>
      <a:lvl8pPr indent="3200400" algn="r" defTabSz="457200">
        <a:defRPr sz="900">
          <a:solidFill>
            <a:schemeClr val="tx1"/>
          </a:solidFill>
          <a:latin typeface="+mn-lt"/>
          <a:ea typeface="+mn-ea"/>
          <a:cs typeface="+mn-cs"/>
          <a:sym typeface="Trebuchet MS"/>
        </a:defRPr>
      </a:lvl8pPr>
      <a:lvl9pPr indent="3657600" algn="r" defTabSz="457200">
        <a:defRPr sz="900">
          <a:solidFill>
            <a:schemeClr val="tx1"/>
          </a:solidFill>
          <a:latin typeface="+mn-lt"/>
          <a:ea typeface="+mn-ea"/>
          <a:cs typeface="+mn-cs"/>
          <a:sym typeface="Trebuchet M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excelbeyondthebell.org/professional/core_competencie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gif"/><Relationship Id="rId4" Type="http://schemas.openxmlformats.org/officeDocument/2006/relationships/hyperlink" Target="http://www.excelbeyondthebell.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lynn.sobolov@collaborationcouncil.org"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image" Target="../media/image1.gif"/><Relationship Id="rId4" Type="http://schemas.openxmlformats.org/officeDocument/2006/relationships/hyperlink" Target="mailto:meg@kidsmakethingsbetter.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xcelbeyondthebell.org/professional/core_competencie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gif"/></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1697" y="1423228"/>
            <a:ext cx="8596670" cy="1550990"/>
          </a:xfrm>
        </p:spPr>
        <p:txBody>
          <a:bodyPr>
            <a:normAutofit/>
          </a:bodyPr>
          <a:lstStyle/>
          <a:p>
            <a:pPr algn="ctr"/>
            <a:r>
              <a:rPr lang="en-US" sz="8000" b="1" dirty="0" smtClean="0">
                <a:solidFill>
                  <a:srgbClr val="7030A0"/>
                </a:solidFill>
              </a:rPr>
              <a:t>WELCOME!</a:t>
            </a:r>
            <a:endParaRPr lang="en-US" sz="8000" b="1" dirty="0">
              <a:solidFill>
                <a:srgbClr val="7030A0"/>
              </a:solidFill>
            </a:endParaRPr>
          </a:p>
        </p:txBody>
      </p:sp>
      <p:sp>
        <p:nvSpPr>
          <p:cNvPr id="3" name="Text Placeholder 2"/>
          <p:cNvSpPr>
            <a:spLocks noGrp="1"/>
          </p:cNvSpPr>
          <p:nvPr>
            <p:ph type="body" idx="1"/>
          </p:nvPr>
        </p:nvSpPr>
        <p:spPr>
          <a:xfrm>
            <a:off x="128789" y="2681770"/>
            <a:ext cx="9963930" cy="4697411"/>
          </a:xfrm>
        </p:spPr>
        <p:txBody>
          <a:bodyPr>
            <a:normAutofit/>
          </a:bodyPr>
          <a:lstStyle/>
          <a:p>
            <a:pPr>
              <a:buNone/>
            </a:pPr>
            <a:r>
              <a:rPr lang="en-US" sz="3200" b="1" dirty="0" smtClean="0"/>
              <a:t>After finding a seat, please: </a:t>
            </a:r>
          </a:p>
          <a:p>
            <a:pPr marL="1200150" lvl="1" indent="-742950">
              <a:buFont typeface="+mj-lt"/>
              <a:buAutoNum type="arabicPeriod"/>
            </a:pPr>
            <a:r>
              <a:rPr lang="en-US" sz="3200" b="1" dirty="0" smtClean="0"/>
              <a:t>Pair up with the person next to you</a:t>
            </a:r>
          </a:p>
          <a:p>
            <a:pPr marL="1200150" lvl="1" indent="-742950">
              <a:buFont typeface="+mj-lt"/>
              <a:buAutoNum type="arabicPeriod"/>
            </a:pPr>
            <a:r>
              <a:rPr lang="en-US" sz="3200" b="1" dirty="0" smtClean="0"/>
              <a:t>Discuss</a:t>
            </a:r>
            <a:r>
              <a:rPr lang="en-US" sz="3200" dirty="0" smtClean="0"/>
              <a:t>:</a:t>
            </a:r>
          </a:p>
          <a:p>
            <a:pPr marL="1629796" lvl="2" indent="-742950"/>
            <a:r>
              <a:rPr lang="en-US" sz="2811" dirty="0" smtClean="0"/>
              <a:t>The professional path you’ve taken to get to the position you are in today</a:t>
            </a:r>
          </a:p>
          <a:p>
            <a:pPr marL="1629796" lvl="2" indent="-742950"/>
            <a:r>
              <a:rPr lang="en-US" sz="2811" dirty="0" smtClean="0"/>
              <a:t> Identify and discuss 3 milestones in your career that led to where you are today.</a:t>
            </a:r>
            <a:endParaRPr lang="en-US" sz="2811" dirty="0"/>
          </a:p>
        </p:txBody>
      </p:sp>
      <p:sp>
        <p:nvSpPr>
          <p:cNvPr id="4" name="Title 1"/>
          <p:cNvSpPr txBox="1">
            <a:spLocks/>
          </p:cNvSpPr>
          <p:nvPr/>
        </p:nvSpPr>
        <p:spPr>
          <a:xfrm>
            <a:off x="1191697" y="158675"/>
            <a:ext cx="8596670" cy="972105"/>
          </a:xfrm>
          <a:prstGeom prst="rect">
            <a:avLst/>
          </a:prstGeom>
          <a:ln w="38100">
            <a:solidFill>
              <a:schemeClr val="tx1"/>
            </a:solidFill>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nchor="t">
            <a:normAutofit/>
          </a:bodyPr>
          <a:lstStyle>
            <a:lvl1pPr defTabSz="457200">
              <a:defRPr sz="3600">
                <a:solidFill>
                  <a:srgbClr val="5FCBEF"/>
                </a:solidFill>
                <a:latin typeface="Trebuchet MS"/>
                <a:ea typeface="Trebuchet MS"/>
                <a:cs typeface="Trebuchet MS"/>
                <a:sym typeface="Trebuchet MS"/>
              </a:defRPr>
            </a:lvl1pPr>
            <a:lvl2pPr defTabSz="457200">
              <a:defRPr sz="3600">
                <a:solidFill>
                  <a:srgbClr val="5FCBEF"/>
                </a:solidFill>
                <a:latin typeface="Trebuchet MS"/>
                <a:ea typeface="Trebuchet MS"/>
                <a:cs typeface="Trebuchet MS"/>
                <a:sym typeface="Trebuchet MS"/>
              </a:defRPr>
            </a:lvl2pPr>
            <a:lvl3pPr defTabSz="457200">
              <a:defRPr sz="3600">
                <a:solidFill>
                  <a:srgbClr val="5FCBEF"/>
                </a:solidFill>
                <a:latin typeface="Trebuchet MS"/>
                <a:ea typeface="Trebuchet MS"/>
                <a:cs typeface="Trebuchet MS"/>
                <a:sym typeface="Trebuchet MS"/>
              </a:defRPr>
            </a:lvl3pPr>
            <a:lvl4pPr defTabSz="457200">
              <a:defRPr sz="3600">
                <a:solidFill>
                  <a:srgbClr val="5FCBEF"/>
                </a:solidFill>
                <a:latin typeface="Trebuchet MS"/>
                <a:ea typeface="Trebuchet MS"/>
                <a:cs typeface="Trebuchet MS"/>
                <a:sym typeface="Trebuchet MS"/>
              </a:defRPr>
            </a:lvl4pPr>
            <a:lvl5pPr defTabSz="457200">
              <a:defRPr sz="3600">
                <a:solidFill>
                  <a:srgbClr val="5FCBEF"/>
                </a:solidFill>
                <a:latin typeface="Trebuchet MS"/>
                <a:ea typeface="Trebuchet MS"/>
                <a:cs typeface="Trebuchet MS"/>
                <a:sym typeface="Trebuchet MS"/>
              </a:defRPr>
            </a:lvl5pPr>
            <a:lvl6pPr defTabSz="457200">
              <a:defRPr sz="3600">
                <a:solidFill>
                  <a:srgbClr val="5FCBEF"/>
                </a:solidFill>
                <a:latin typeface="Trebuchet MS"/>
                <a:ea typeface="Trebuchet MS"/>
                <a:cs typeface="Trebuchet MS"/>
                <a:sym typeface="Trebuchet MS"/>
              </a:defRPr>
            </a:lvl6pPr>
            <a:lvl7pPr defTabSz="457200">
              <a:defRPr sz="3600">
                <a:solidFill>
                  <a:srgbClr val="5FCBEF"/>
                </a:solidFill>
                <a:latin typeface="Trebuchet MS"/>
                <a:ea typeface="Trebuchet MS"/>
                <a:cs typeface="Trebuchet MS"/>
                <a:sym typeface="Trebuchet MS"/>
              </a:defRPr>
            </a:lvl7pPr>
            <a:lvl8pPr defTabSz="457200">
              <a:defRPr sz="3600">
                <a:solidFill>
                  <a:srgbClr val="5FCBEF"/>
                </a:solidFill>
                <a:latin typeface="Trebuchet MS"/>
                <a:ea typeface="Trebuchet MS"/>
                <a:cs typeface="Trebuchet MS"/>
                <a:sym typeface="Trebuchet MS"/>
              </a:defRPr>
            </a:lvl8pPr>
            <a:lvl9pPr defTabSz="457200">
              <a:defRPr sz="3600">
                <a:solidFill>
                  <a:srgbClr val="5FCBEF"/>
                </a:solidFill>
                <a:latin typeface="Trebuchet MS"/>
                <a:ea typeface="Trebuchet MS"/>
                <a:cs typeface="Trebuchet MS"/>
                <a:sym typeface="Trebuchet MS"/>
              </a:defRPr>
            </a:lvl9pPr>
          </a:lstStyle>
          <a:p>
            <a:pPr algn="ctr"/>
            <a:r>
              <a:rPr lang="en-US" sz="2800" b="1" dirty="0"/>
              <a:t>Taking Your Program to the Next Level: </a:t>
            </a:r>
            <a:r>
              <a:rPr lang="en-US" sz="2800" dirty="0"/>
              <a:t/>
            </a:r>
            <a:br>
              <a:rPr lang="en-US" sz="2800" dirty="0"/>
            </a:br>
            <a:r>
              <a:rPr lang="en-US" sz="2400" dirty="0"/>
              <a:t>Quality Tools for Professional Development</a:t>
            </a:r>
            <a:endParaRPr lang="en-US" sz="2400" b="1" dirty="0"/>
          </a:p>
        </p:txBody>
      </p:sp>
      <p:pic>
        <p:nvPicPr>
          <p:cNvPr id="6" name="image1.gif"/>
          <p:cNvPicPr/>
          <p:nvPr/>
        </p:nvPicPr>
        <p:blipFill>
          <a:blip r:embed="rId2">
            <a:extLst/>
          </a:blip>
          <a:srcRect l="12884" t="22313" r="10090" b="26259"/>
          <a:stretch>
            <a:fillRect/>
          </a:stretch>
        </p:blipFill>
        <p:spPr>
          <a:xfrm>
            <a:off x="8769934" y="1633622"/>
            <a:ext cx="2036865" cy="901924"/>
          </a:xfrm>
          <a:prstGeom prst="rect">
            <a:avLst/>
          </a:prstGeom>
          <a:ln w="12700">
            <a:miter lim="400000"/>
          </a:ln>
        </p:spPr>
      </p:pic>
      <p:pic>
        <p:nvPicPr>
          <p:cNvPr id="7" name="image2.jpg"/>
          <p:cNvPicPr/>
          <p:nvPr/>
        </p:nvPicPr>
        <p:blipFill>
          <a:blip r:embed="rId3">
            <a:extLst/>
          </a:blip>
          <a:stretch>
            <a:fillRect/>
          </a:stretch>
        </p:blipFill>
        <p:spPr>
          <a:xfrm>
            <a:off x="373486" y="1531017"/>
            <a:ext cx="2047741" cy="966094"/>
          </a:xfrm>
          <a:prstGeom prst="rect">
            <a:avLst/>
          </a:prstGeom>
          <a:ln w="12700">
            <a:miter lim="400000"/>
          </a:ln>
        </p:spPr>
      </p:pic>
    </p:spTree>
    <p:extLst>
      <p:ext uri="{BB962C8B-B14F-4D97-AF65-F5344CB8AC3E}">
        <p14:creationId xmlns:p14="http://schemas.microsoft.com/office/powerpoint/2010/main" val="922323231"/>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Shape 278"/>
          <p:cNvSpPr>
            <a:spLocks noGrp="1"/>
          </p:cNvSpPr>
          <p:nvPr>
            <p:ph type="title"/>
          </p:nvPr>
        </p:nvSpPr>
        <p:spPr>
          <a:xfrm>
            <a:off x="0" y="403538"/>
            <a:ext cx="9903854" cy="1320800"/>
          </a:xfrm>
          <a:prstGeom prst="rect">
            <a:avLst/>
          </a:prstGeom>
        </p:spPr>
        <p:txBody>
          <a:bodyPr>
            <a:noAutofit/>
          </a:bodyPr>
          <a:lstStyle>
            <a:lvl1pPr>
              <a:defRPr b="1"/>
            </a:lvl1pPr>
          </a:lstStyle>
          <a:p>
            <a:pPr lvl="0">
              <a:defRPr sz="1800" b="0">
                <a:solidFill>
                  <a:srgbClr val="000000"/>
                </a:solidFill>
              </a:defRPr>
            </a:pPr>
            <a:r>
              <a:rPr sz="5400" b="1" dirty="0">
                <a:solidFill>
                  <a:srgbClr val="5FCBEF"/>
                </a:solidFill>
              </a:rPr>
              <a:t>Where Do You Go From Here?</a:t>
            </a:r>
          </a:p>
        </p:txBody>
      </p:sp>
      <p:sp>
        <p:nvSpPr>
          <p:cNvPr id="279" name="Shape 279"/>
          <p:cNvSpPr>
            <a:spLocks noGrp="1"/>
          </p:cNvSpPr>
          <p:nvPr>
            <p:ph type="body" idx="1"/>
          </p:nvPr>
        </p:nvSpPr>
        <p:spPr>
          <a:xfrm>
            <a:off x="677333" y="2160589"/>
            <a:ext cx="8596670" cy="3880773"/>
          </a:xfrm>
          <a:prstGeom prst="rect">
            <a:avLst/>
          </a:prstGeom>
        </p:spPr>
        <p:txBody>
          <a:bodyPr/>
          <a:lstStyle/>
          <a:p>
            <a:pPr marL="533400" lvl="0" indent="-533400">
              <a:defRPr>
                <a:solidFill>
                  <a:srgbClr val="000000"/>
                </a:solidFill>
              </a:defRPr>
            </a:pPr>
            <a:r>
              <a:rPr sz="2800" dirty="0">
                <a:solidFill>
                  <a:srgbClr val="404040"/>
                </a:solidFill>
              </a:rPr>
              <a:t>Use Your Toolkit</a:t>
            </a:r>
          </a:p>
          <a:p>
            <a:pPr marL="0" lvl="0" indent="0">
              <a:buSzTx/>
              <a:buNone/>
              <a:defRPr>
                <a:solidFill>
                  <a:srgbClr val="000000"/>
                </a:solidFill>
              </a:defRPr>
            </a:pPr>
            <a:r>
              <a:rPr sz="2000" i="1" dirty="0">
                <a:solidFill>
                  <a:srgbClr val="404040"/>
                </a:solidFill>
              </a:rPr>
              <a:t>Document Link: </a:t>
            </a:r>
            <a:r>
              <a:rPr sz="2000" i="1" dirty="0">
                <a:solidFill>
                  <a:srgbClr val="404040"/>
                </a:solidFill>
                <a:hlinkClick r:id="rId3"/>
              </a:rPr>
              <a:t>http://excelbeyondthebell.org/professional/core_competencies.html</a:t>
            </a:r>
            <a:r>
              <a:rPr sz="2000" i="1" dirty="0">
                <a:solidFill>
                  <a:srgbClr val="404040"/>
                </a:solidFill>
              </a:rPr>
              <a:t> </a:t>
            </a:r>
          </a:p>
          <a:p>
            <a:pPr marL="533400" lvl="0" indent="-533400">
              <a:defRPr>
                <a:solidFill>
                  <a:srgbClr val="000000"/>
                </a:solidFill>
              </a:defRPr>
            </a:pPr>
            <a:r>
              <a:rPr sz="2800" dirty="0">
                <a:solidFill>
                  <a:srgbClr val="404040"/>
                </a:solidFill>
              </a:rPr>
              <a:t>Check out Our Website</a:t>
            </a:r>
          </a:p>
          <a:p>
            <a:pPr marL="0" lvl="0" indent="0">
              <a:buSzTx/>
              <a:buNone/>
              <a:defRPr>
                <a:solidFill>
                  <a:srgbClr val="000000"/>
                </a:solidFill>
              </a:defRPr>
            </a:pPr>
            <a:r>
              <a:rPr sz="2000" dirty="0">
                <a:solidFill>
                  <a:srgbClr val="404040"/>
                </a:solidFill>
                <a:hlinkClick r:id="rId4"/>
              </a:rPr>
              <a:t>www.excelbeyondthebell.org</a:t>
            </a:r>
            <a:endParaRPr sz="2000" dirty="0">
              <a:solidFill>
                <a:srgbClr val="404040"/>
              </a:solidFill>
            </a:endParaRPr>
          </a:p>
          <a:p>
            <a:pPr marL="533400" lvl="0" indent="-533400">
              <a:defRPr>
                <a:solidFill>
                  <a:srgbClr val="000000"/>
                </a:solidFill>
              </a:defRPr>
            </a:pPr>
            <a:r>
              <a:rPr sz="2800" dirty="0">
                <a:solidFill>
                  <a:srgbClr val="404040"/>
                </a:solidFill>
              </a:rPr>
              <a:t>Professional Development Implementation Plans</a:t>
            </a:r>
          </a:p>
        </p:txBody>
      </p:sp>
      <p:pic>
        <p:nvPicPr>
          <p:cNvPr id="280" name="image1.gif"/>
          <p:cNvPicPr/>
          <p:nvPr/>
        </p:nvPicPr>
        <p:blipFill>
          <a:blip r:embed="rId5">
            <a:extLst/>
          </a:blip>
          <a:srcRect l="12884" t="22313" r="10090" b="26258"/>
          <a:stretch>
            <a:fillRect/>
          </a:stretch>
        </p:blipFill>
        <p:spPr>
          <a:xfrm>
            <a:off x="10207689" y="5911222"/>
            <a:ext cx="1679512" cy="841984"/>
          </a:xfrm>
          <a:prstGeom prst="rect">
            <a:avLst/>
          </a:prstGeom>
          <a:ln w="12700">
            <a:miter lim="400000"/>
          </a:ln>
        </p:spPr>
      </p:pic>
      <p:sp>
        <p:nvSpPr>
          <p:cNvPr id="281" name="Shape 281"/>
          <p:cNvSpPr/>
          <p:nvPr/>
        </p:nvSpPr>
        <p:spPr>
          <a:xfrm>
            <a:off x="1812103" y="6193713"/>
            <a:ext cx="6895607" cy="269241"/>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lvl1pPr>
              <a:defRPr sz="1200">
                <a:solidFill>
                  <a:srgbClr val="888888"/>
                </a:solidFill>
              </a:defRPr>
            </a:lvl1pPr>
          </a:lstStyle>
          <a:p>
            <a:pPr lvl="0">
              <a:defRPr sz="1800">
                <a:solidFill>
                  <a:srgbClr val="000000"/>
                </a:solidFill>
              </a:defRPr>
            </a:pPr>
            <a:r>
              <a:rPr sz="1200">
                <a:solidFill>
                  <a:srgbClr val="888888"/>
                </a:solidFill>
              </a:rPr>
              <a:t>Montgomery County Collaboration Council, Excel Beyond the Bell           excelbeyondthebell.org</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Shape 295"/>
          <p:cNvSpPr>
            <a:spLocks noGrp="1"/>
          </p:cNvSpPr>
          <p:nvPr>
            <p:ph type="title"/>
          </p:nvPr>
        </p:nvSpPr>
        <p:spPr>
          <a:xfrm>
            <a:off x="677333" y="609600"/>
            <a:ext cx="8596670" cy="1320800"/>
          </a:xfrm>
          <a:prstGeom prst="rect">
            <a:avLst/>
          </a:prstGeom>
        </p:spPr>
        <p:txBody>
          <a:bodyPr/>
          <a:lstStyle>
            <a:lvl1pPr>
              <a:defRPr b="1"/>
            </a:lvl1pPr>
          </a:lstStyle>
          <a:p>
            <a:pPr lvl="0">
              <a:defRPr sz="1800" b="0">
                <a:solidFill>
                  <a:srgbClr val="000000"/>
                </a:solidFill>
              </a:defRPr>
            </a:pPr>
            <a:r>
              <a:rPr sz="3600" b="1" dirty="0" smtClean="0">
                <a:solidFill>
                  <a:srgbClr val="5FCBEF"/>
                </a:solidFill>
              </a:rPr>
              <a:t>Contact</a:t>
            </a:r>
            <a:endParaRPr sz="3600" b="1" dirty="0">
              <a:solidFill>
                <a:srgbClr val="5FCBEF"/>
              </a:solidFill>
            </a:endParaRPr>
          </a:p>
        </p:txBody>
      </p:sp>
      <p:sp>
        <p:nvSpPr>
          <p:cNvPr id="296" name="Shape 296"/>
          <p:cNvSpPr>
            <a:spLocks noGrp="1"/>
          </p:cNvSpPr>
          <p:nvPr>
            <p:ph type="body" idx="1"/>
          </p:nvPr>
        </p:nvSpPr>
        <p:spPr>
          <a:xfrm>
            <a:off x="1885361" y="1354417"/>
            <a:ext cx="5550063" cy="4269831"/>
          </a:xfrm>
          <a:prstGeom prst="rect">
            <a:avLst/>
          </a:prstGeom>
        </p:spPr>
        <p:txBody>
          <a:bodyPr>
            <a:noAutofit/>
          </a:bodyPr>
          <a:lstStyle/>
          <a:p>
            <a:pPr marL="0" lvl="0" indent="0">
              <a:buSzTx/>
              <a:buNone/>
              <a:defRPr>
                <a:solidFill>
                  <a:srgbClr val="000000"/>
                </a:solidFill>
              </a:defRPr>
            </a:pPr>
            <a:r>
              <a:rPr sz="2400" b="1" i="1" dirty="0">
                <a:solidFill>
                  <a:srgbClr val="404040"/>
                </a:solidFill>
              </a:rPr>
              <a:t>Lynn Sobolov</a:t>
            </a:r>
          </a:p>
          <a:p>
            <a:pPr marL="0" lvl="0" indent="0">
              <a:spcBef>
                <a:spcPts val="0"/>
              </a:spcBef>
              <a:buSzTx/>
              <a:buNone/>
              <a:defRPr>
                <a:solidFill>
                  <a:srgbClr val="000000"/>
                </a:solidFill>
              </a:defRPr>
            </a:pPr>
            <a:r>
              <a:rPr lang="en-US" i="1" dirty="0">
                <a:solidFill>
                  <a:srgbClr val="000000"/>
                </a:solidFill>
              </a:rPr>
              <a:t>Director of Education and Youth Development</a:t>
            </a:r>
            <a:endParaRPr i="1" dirty="0">
              <a:solidFill>
                <a:srgbClr val="000000"/>
              </a:solidFill>
            </a:endParaRPr>
          </a:p>
          <a:p>
            <a:pPr marL="0" lvl="0" indent="0">
              <a:spcBef>
                <a:spcPts val="0"/>
              </a:spcBef>
              <a:buSzTx/>
              <a:buNone/>
              <a:defRPr>
                <a:solidFill>
                  <a:srgbClr val="000000"/>
                </a:solidFill>
              </a:defRPr>
            </a:pPr>
            <a:r>
              <a:rPr i="1" dirty="0">
                <a:solidFill>
                  <a:srgbClr val="000000"/>
                </a:solidFill>
              </a:rPr>
              <a:t>Montgomery County Collaboration Council 301.354.4913 (direct)</a:t>
            </a:r>
          </a:p>
          <a:p>
            <a:pPr marL="0" lvl="0" indent="0">
              <a:spcBef>
                <a:spcPts val="0"/>
              </a:spcBef>
              <a:buSzTx/>
              <a:buNone/>
              <a:defRPr>
                <a:solidFill>
                  <a:srgbClr val="000000"/>
                </a:solidFill>
              </a:defRPr>
            </a:pPr>
            <a:r>
              <a:rPr lang="en-US" i="1" dirty="0">
                <a:solidFill>
                  <a:srgbClr val="000000"/>
                </a:solidFill>
                <a:hlinkClick r:id="rId3"/>
              </a:rPr>
              <a:t>lynn</a:t>
            </a:r>
            <a:r>
              <a:rPr i="1" dirty="0">
                <a:solidFill>
                  <a:srgbClr val="000000"/>
                </a:solidFill>
                <a:hlinkClick r:id="rId3"/>
              </a:rPr>
              <a:t>.</a:t>
            </a:r>
            <a:r>
              <a:rPr lang="en-US" i="1" dirty="0">
                <a:solidFill>
                  <a:srgbClr val="000000"/>
                </a:solidFill>
                <a:hlinkClick r:id="rId3"/>
              </a:rPr>
              <a:t>sobolov@</a:t>
            </a:r>
            <a:r>
              <a:rPr i="1" dirty="0">
                <a:solidFill>
                  <a:srgbClr val="000000"/>
                </a:solidFill>
                <a:hlinkClick r:id="rId3"/>
              </a:rPr>
              <a:t>collaborationcouncil.org</a:t>
            </a:r>
            <a:endParaRPr lang="en-US" i="1" dirty="0">
              <a:solidFill>
                <a:srgbClr val="000000"/>
              </a:solidFill>
            </a:endParaRPr>
          </a:p>
          <a:p>
            <a:pPr marL="0" lvl="0" indent="0">
              <a:buSzTx/>
              <a:buNone/>
              <a:defRPr>
                <a:solidFill>
                  <a:srgbClr val="000000"/>
                </a:solidFill>
              </a:defRPr>
            </a:pPr>
            <a:endParaRPr lang="en-US" sz="2400" u="sng" dirty="0">
              <a:solidFill>
                <a:srgbClr val="3FCDE7"/>
              </a:solidFill>
              <a:uFill>
                <a:solidFill>
                  <a:srgbClr val="3FCDE7"/>
                </a:solidFill>
              </a:uFill>
            </a:endParaRPr>
          </a:p>
          <a:p>
            <a:pPr marL="0" indent="0">
              <a:buSzTx/>
              <a:buNone/>
              <a:defRPr>
                <a:solidFill>
                  <a:srgbClr val="000000"/>
                </a:solidFill>
              </a:defRPr>
            </a:pPr>
            <a:r>
              <a:rPr lang="en-US" sz="2400" b="1" i="1" dirty="0"/>
              <a:t>Meg Lynch</a:t>
            </a:r>
          </a:p>
          <a:p>
            <a:pPr marL="0" indent="0">
              <a:spcBef>
                <a:spcPts val="0"/>
              </a:spcBef>
              <a:buSzTx/>
              <a:buNone/>
              <a:defRPr>
                <a:solidFill>
                  <a:srgbClr val="000000"/>
                </a:solidFill>
              </a:defRPr>
            </a:pPr>
            <a:r>
              <a:rPr lang="en-US" i="1" dirty="0">
                <a:solidFill>
                  <a:srgbClr val="000000"/>
                </a:solidFill>
              </a:rPr>
              <a:t>Director of Programs</a:t>
            </a:r>
          </a:p>
          <a:p>
            <a:pPr marL="0" indent="0">
              <a:spcBef>
                <a:spcPts val="0"/>
              </a:spcBef>
              <a:buSzTx/>
              <a:buNone/>
              <a:defRPr>
                <a:solidFill>
                  <a:srgbClr val="000000"/>
                </a:solidFill>
              </a:defRPr>
            </a:pPr>
            <a:r>
              <a:rPr lang="en-US" i="1" dirty="0">
                <a:solidFill>
                  <a:srgbClr val="000000"/>
                </a:solidFill>
              </a:rPr>
              <a:t>FutureMakers</a:t>
            </a:r>
          </a:p>
          <a:p>
            <a:pPr marL="0" indent="0">
              <a:spcBef>
                <a:spcPts val="0"/>
              </a:spcBef>
              <a:buSzTx/>
              <a:buNone/>
              <a:defRPr>
                <a:solidFill>
                  <a:srgbClr val="000000"/>
                </a:solidFill>
              </a:defRPr>
            </a:pPr>
            <a:r>
              <a:rPr lang="en-US" i="1" dirty="0">
                <a:solidFill>
                  <a:srgbClr val="000000"/>
                </a:solidFill>
              </a:rPr>
              <a:t>508-769-4054</a:t>
            </a:r>
          </a:p>
          <a:p>
            <a:pPr marL="0" indent="0">
              <a:spcBef>
                <a:spcPts val="0"/>
              </a:spcBef>
              <a:buSzTx/>
              <a:buNone/>
              <a:defRPr>
                <a:solidFill>
                  <a:srgbClr val="000000"/>
                </a:solidFill>
              </a:defRPr>
            </a:pPr>
            <a:r>
              <a:rPr lang="en-US" i="1" dirty="0" smtClean="0">
                <a:solidFill>
                  <a:srgbClr val="000000"/>
                </a:solidFill>
                <a:hlinkClick r:id="rId4"/>
              </a:rPr>
              <a:t>meg@kidsmakethingsbetter.com</a:t>
            </a:r>
            <a:r>
              <a:rPr lang="en-US" i="1" dirty="0" smtClean="0">
                <a:solidFill>
                  <a:srgbClr val="000000"/>
                </a:solidFill>
              </a:rPr>
              <a:t> </a:t>
            </a:r>
            <a:endParaRPr lang="en-US" i="1" dirty="0">
              <a:solidFill>
                <a:srgbClr val="000000"/>
              </a:solidFill>
            </a:endParaRPr>
          </a:p>
        </p:txBody>
      </p:sp>
      <p:pic>
        <p:nvPicPr>
          <p:cNvPr id="298" name="image1.gif"/>
          <p:cNvPicPr/>
          <p:nvPr/>
        </p:nvPicPr>
        <p:blipFill>
          <a:blip r:embed="rId5">
            <a:extLst/>
          </a:blip>
          <a:srcRect l="12884" t="22313" r="10091" b="26258"/>
          <a:stretch>
            <a:fillRect/>
          </a:stretch>
        </p:blipFill>
        <p:spPr>
          <a:xfrm>
            <a:off x="9792054" y="5926132"/>
            <a:ext cx="1560759" cy="782450"/>
          </a:xfrm>
          <a:prstGeom prst="rect">
            <a:avLst/>
          </a:prstGeom>
          <a:ln w="12700">
            <a:miter lim="400000"/>
          </a:ln>
        </p:spPr>
      </p:pic>
      <p:pic>
        <p:nvPicPr>
          <p:cNvPr id="299" name="image2.jpg"/>
          <p:cNvPicPr/>
          <p:nvPr/>
        </p:nvPicPr>
        <p:blipFill>
          <a:blip r:embed="rId6">
            <a:extLst/>
          </a:blip>
          <a:stretch>
            <a:fillRect/>
          </a:stretch>
        </p:blipFill>
        <p:spPr>
          <a:xfrm>
            <a:off x="570015" y="6035552"/>
            <a:ext cx="1770210" cy="717653"/>
          </a:xfrm>
          <a:prstGeom prst="rect">
            <a:avLst/>
          </a:prstGeom>
          <a:ln w="12700">
            <a:miter lim="400000"/>
          </a:ln>
        </p:spPr>
      </p:pic>
      <p:sp>
        <p:nvSpPr>
          <p:cNvPr id="300" name="Shape 300"/>
          <p:cNvSpPr/>
          <p:nvPr/>
        </p:nvSpPr>
        <p:spPr>
          <a:xfrm>
            <a:off x="2521676" y="6293606"/>
            <a:ext cx="6895608" cy="269241"/>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lvl1pPr>
              <a:defRPr sz="1200">
                <a:solidFill>
                  <a:srgbClr val="888888"/>
                </a:solidFill>
              </a:defRPr>
            </a:lvl1pPr>
          </a:lstStyle>
          <a:p>
            <a:pPr lvl="0">
              <a:defRPr sz="1800">
                <a:solidFill>
                  <a:srgbClr val="000000"/>
                </a:solidFill>
              </a:defRPr>
            </a:pPr>
            <a:r>
              <a:rPr sz="1200">
                <a:solidFill>
                  <a:srgbClr val="888888"/>
                </a:solidFill>
              </a:rPr>
              <a:t>Montgomery County Collaboration Council, Excel Beyond the Bell           excelbeyondthebell.org</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hape 100"/>
          <p:cNvSpPr>
            <a:spLocks noGrp="1"/>
          </p:cNvSpPr>
          <p:nvPr>
            <p:ph type="title"/>
          </p:nvPr>
        </p:nvSpPr>
        <p:spPr>
          <a:xfrm>
            <a:off x="320843" y="670229"/>
            <a:ext cx="10026316" cy="2262779"/>
          </a:xfrm>
          <a:prstGeom prst="rect">
            <a:avLst/>
          </a:prstGeom>
        </p:spPr>
        <p:txBody>
          <a:bodyPr lIns="0" tIns="0" rIns="0" bIns="0">
            <a:normAutofit/>
          </a:bodyPr>
          <a:lstStyle/>
          <a:p>
            <a:pPr algn="ctr" defTabSz="292607">
              <a:defRPr sz="1800">
                <a:solidFill>
                  <a:srgbClr val="000000"/>
                </a:solidFill>
              </a:defRPr>
            </a:pPr>
            <a:r>
              <a:rPr lang="en-US" sz="4000" b="1" dirty="0" smtClean="0">
                <a:solidFill>
                  <a:srgbClr val="5FCBEF"/>
                </a:solidFill>
              </a:rPr>
              <a:t>Taking Your Program to the Next Level: </a:t>
            </a:r>
            <a:r>
              <a:rPr lang="en-US" sz="3072" dirty="0" smtClean="0">
                <a:solidFill>
                  <a:srgbClr val="5FCBEF"/>
                </a:solidFill>
              </a:rPr>
              <a:t/>
            </a:r>
            <a:br>
              <a:rPr lang="en-US" sz="3072" dirty="0" smtClean="0">
                <a:solidFill>
                  <a:srgbClr val="5FCBEF"/>
                </a:solidFill>
              </a:rPr>
            </a:br>
            <a:r>
              <a:rPr lang="en-US" sz="3072" dirty="0" smtClean="0">
                <a:solidFill>
                  <a:srgbClr val="5FCBEF"/>
                </a:solidFill>
              </a:rPr>
              <a:t>Quality Tools for Professional Development</a:t>
            </a:r>
            <a:endParaRPr sz="3600" b="1" i="1" dirty="0">
              <a:solidFill>
                <a:srgbClr val="5FCBEF"/>
              </a:solidFill>
            </a:endParaRPr>
          </a:p>
        </p:txBody>
      </p:sp>
      <p:sp>
        <p:nvSpPr>
          <p:cNvPr id="101" name="Shape 101"/>
          <p:cNvSpPr>
            <a:spLocks noGrp="1"/>
          </p:cNvSpPr>
          <p:nvPr>
            <p:ph type="body" idx="1"/>
          </p:nvPr>
        </p:nvSpPr>
        <p:spPr>
          <a:xfrm>
            <a:off x="748535" y="3462422"/>
            <a:ext cx="8915401" cy="2023132"/>
          </a:xfrm>
          <a:prstGeom prst="rect">
            <a:avLst/>
          </a:prstGeom>
        </p:spPr>
        <p:txBody>
          <a:bodyPr>
            <a:normAutofit/>
          </a:bodyPr>
          <a:lstStyle/>
          <a:p>
            <a:pPr algn="ctr" defTabSz="411479">
              <a:spcBef>
                <a:spcPts val="900"/>
              </a:spcBef>
              <a:defRPr>
                <a:solidFill>
                  <a:srgbClr val="000000"/>
                </a:solidFill>
              </a:defRPr>
            </a:pPr>
            <a:r>
              <a:rPr lang="en-US" sz="2400" i="1" dirty="0" smtClean="0">
                <a:solidFill>
                  <a:srgbClr val="000000"/>
                </a:solidFill>
              </a:rPr>
              <a:t>Meg Lynch, </a:t>
            </a:r>
            <a:r>
              <a:rPr lang="en-US" sz="2400" i="1" dirty="0" err="1" smtClean="0">
                <a:solidFill>
                  <a:srgbClr val="000000"/>
                </a:solidFill>
              </a:rPr>
              <a:t>FutureMakers</a:t>
            </a:r>
            <a:endParaRPr lang="en-US" sz="2400" i="1" dirty="0" smtClean="0">
              <a:solidFill>
                <a:schemeClr val="tx1"/>
              </a:solidFill>
            </a:endParaRPr>
          </a:p>
          <a:p>
            <a:pPr lvl="0" algn="ctr" defTabSz="411479">
              <a:spcBef>
                <a:spcPts val="900"/>
              </a:spcBef>
              <a:defRPr>
                <a:solidFill>
                  <a:srgbClr val="000000"/>
                </a:solidFill>
              </a:defRPr>
            </a:pPr>
            <a:r>
              <a:rPr sz="2400" i="1" dirty="0" smtClean="0">
                <a:solidFill>
                  <a:schemeClr val="tx1"/>
                </a:solidFill>
              </a:rPr>
              <a:t>Lynn Sobolov</a:t>
            </a:r>
            <a:r>
              <a:rPr lang="en-US" sz="2400" i="1" dirty="0" smtClean="0">
                <a:solidFill>
                  <a:srgbClr val="000000"/>
                </a:solidFill>
              </a:rPr>
              <a:t>, Montgomery County Collaboration Council</a:t>
            </a:r>
          </a:p>
          <a:p>
            <a:pPr lvl="0" algn="ctr" defTabSz="411479">
              <a:spcBef>
                <a:spcPts val="900"/>
              </a:spcBef>
              <a:defRPr>
                <a:solidFill>
                  <a:srgbClr val="000000"/>
                </a:solidFill>
              </a:defRPr>
            </a:pPr>
            <a:endParaRPr lang="en-US" sz="800" i="1" dirty="0" smtClean="0">
              <a:solidFill>
                <a:srgbClr val="808080"/>
              </a:solidFill>
            </a:endParaRPr>
          </a:p>
          <a:p>
            <a:pPr lvl="0" algn="ctr" defTabSz="411479">
              <a:spcBef>
                <a:spcPts val="900"/>
              </a:spcBef>
              <a:defRPr>
                <a:solidFill>
                  <a:srgbClr val="000000"/>
                </a:solidFill>
              </a:defRPr>
            </a:pPr>
            <a:r>
              <a:rPr lang="en-US" sz="1900" i="1" dirty="0" smtClean="0">
                <a:solidFill>
                  <a:srgbClr val="808080"/>
                </a:solidFill>
              </a:rPr>
              <a:t>March 15, 2016: Excel Beyond the Bell Symposium</a:t>
            </a:r>
            <a:endParaRPr sz="1900" i="1" dirty="0">
              <a:solidFill>
                <a:srgbClr val="808080"/>
              </a:solidFill>
            </a:endParaRPr>
          </a:p>
        </p:txBody>
      </p:sp>
      <p:pic>
        <p:nvPicPr>
          <p:cNvPr id="102" name="image1.gif"/>
          <p:cNvPicPr/>
          <p:nvPr/>
        </p:nvPicPr>
        <p:blipFill>
          <a:blip r:embed="rId3">
            <a:extLst/>
          </a:blip>
          <a:srcRect l="12884" t="22313" r="10090" b="26259"/>
          <a:stretch>
            <a:fillRect/>
          </a:stretch>
        </p:blipFill>
        <p:spPr>
          <a:xfrm>
            <a:off x="6641697" y="5310016"/>
            <a:ext cx="2416597" cy="1211504"/>
          </a:xfrm>
          <a:prstGeom prst="rect">
            <a:avLst/>
          </a:prstGeom>
          <a:ln w="12700">
            <a:miter lim="400000"/>
          </a:ln>
        </p:spPr>
      </p:pic>
      <p:pic>
        <p:nvPicPr>
          <p:cNvPr id="103" name="image2.jpg"/>
          <p:cNvPicPr/>
          <p:nvPr/>
        </p:nvPicPr>
        <p:blipFill>
          <a:blip r:embed="rId4">
            <a:extLst/>
          </a:blip>
          <a:stretch>
            <a:fillRect/>
          </a:stretch>
        </p:blipFill>
        <p:spPr>
          <a:xfrm>
            <a:off x="1564726" y="5310016"/>
            <a:ext cx="2685702" cy="1088799"/>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p:nvPr>
        </p:nvSpPr>
        <p:spPr>
          <a:xfrm>
            <a:off x="1095702" y="424063"/>
            <a:ext cx="8262193" cy="1646303"/>
          </a:xfrm>
          <a:prstGeom prst="rect">
            <a:avLst/>
          </a:prstGeom>
        </p:spPr>
        <p:txBody>
          <a:bodyPr lIns="0" tIns="0" rIns="0" bIns="0">
            <a:normAutofit fontScale="90000"/>
          </a:bodyPr>
          <a:lstStyle/>
          <a:p>
            <a:pPr lvl="0" defTabSz="443484">
              <a:defRPr sz="1800">
                <a:solidFill>
                  <a:srgbClr val="000000"/>
                </a:solidFill>
              </a:defRPr>
            </a:pPr>
            <a:r>
              <a:rPr sz="7200" dirty="0">
                <a:solidFill>
                  <a:srgbClr val="5FCBEF"/>
                </a:solidFill>
              </a:rPr>
              <a:t>Excel Beyond the Bell</a:t>
            </a:r>
            <a:r>
              <a:rPr sz="5238" dirty="0">
                <a:solidFill>
                  <a:srgbClr val="5FCBEF"/>
                </a:solidFill>
              </a:rPr>
              <a:t/>
            </a:r>
            <a:br>
              <a:rPr sz="5238" dirty="0">
                <a:solidFill>
                  <a:srgbClr val="5FCBEF"/>
                </a:solidFill>
              </a:rPr>
            </a:br>
            <a:r>
              <a:rPr sz="4333" dirty="0">
                <a:solidFill>
                  <a:schemeClr val="tx1"/>
                </a:solidFill>
              </a:rPr>
              <a:t>Our Vision</a:t>
            </a:r>
          </a:p>
        </p:txBody>
      </p:sp>
      <p:sp>
        <p:nvSpPr>
          <p:cNvPr id="154" name="Shape 154"/>
          <p:cNvSpPr>
            <a:spLocks noGrp="1"/>
          </p:cNvSpPr>
          <p:nvPr>
            <p:ph type="body" idx="1"/>
          </p:nvPr>
        </p:nvSpPr>
        <p:spPr>
          <a:xfrm>
            <a:off x="593766" y="2861953"/>
            <a:ext cx="8906493" cy="2814453"/>
          </a:xfrm>
          <a:prstGeom prst="rect">
            <a:avLst/>
          </a:prstGeom>
        </p:spPr>
        <p:txBody>
          <a:bodyPr/>
          <a:lstStyle/>
          <a:p>
            <a:pPr lvl="0">
              <a:defRPr>
                <a:solidFill>
                  <a:srgbClr val="000000"/>
                </a:solidFill>
              </a:defRPr>
            </a:pPr>
            <a:r>
              <a:rPr sz="2800" dirty="0">
                <a:solidFill>
                  <a:srgbClr val="808080"/>
                </a:solidFill>
              </a:rPr>
              <a:t>Our Excel Beyond the Bell Collaborative is a public-private partnership created by the Montgomery County Collaboration Council to inspire our youth to realize their full potential by offering safe, quality and accessible out-of-school time programs.</a:t>
            </a:r>
            <a:r>
              <a:rPr dirty="0">
                <a:solidFill>
                  <a:srgbClr val="808080"/>
                </a:solidFill>
              </a:rPr>
              <a:t> </a:t>
            </a:r>
          </a:p>
        </p:txBody>
      </p:sp>
      <p:pic>
        <p:nvPicPr>
          <p:cNvPr id="155" name="image1.gif"/>
          <p:cNvPicPr/>
          <p:nvPr/>
        </p:nvPicPr>
        <p:blipFill>
          <a:blip r:embed="rId3">
            <a:extLst/>
          </a:blip>
          <a:srcRect l="12884" t="22313" r="10090" b="26258"/>
          <a:stretch>
            <a:fillRect/>
          </a:stretch>
        </p:blipFill>
        <p:spPr>
          <a:xfrm>
            <a:off x="10207689" y="5911222"/>
            <a:ext cx="1679512" cy="841984"/>
          </a:xfrm>
          <a:prstGeom prst="rect">
            <a:avLst/>
          </a:prstGeom>
          <a:ln w="12700">
            <a:miter lim="400000"/>
          </a:ln>
        </p:spPr>
      </p:pic>
      <p:sp>
        <p:nvSpPr>
          <p:cNvPr id="156" name="Shape 156"/>
          <p:cNvSpPr/>
          <p:nvPr/>
        </p:nvSpPr>
        <p:spPr>
          <a:xfrm>
            <a:off x="1812103" y="6193713"/>
            <a:ext cx="6895607" cy="269241"/>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lvl1pPr>
              <a:defRPr sz="1200">
                <a:solidFill>
                  <a:srgbClr val="888888"/>
                </a:solidFill>
              </a:defRPr>
            </a:lvl1pPr>
          </a:lstStyle>
          <a:p>
            <a:pPr lvl="0">
              <a:defRPr sz="1800">
                <a:solidFill>
                  <a:srgbClr val="000000"/>
                </a:solidFill>
              </a:defRPr>
            </a:pPr>
            <a:r>
              <a:rPr sz="1200">
                <a:solidFill>
                  <a:srgbClr val="888888"/>
                </a:solidFill>
              </a:rPr>
              <a:t>Montgomery County Collaboration Council, Excel Beyond the Bell           excelbeyondthebell.org</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title"/>
          </p:nvPr>
        </p:nvSpPr>
        <p:spPr>
          <a:xfrm>
            <a:off x="1049132" y="434103"/>
            <a:ext cx="8421549" cy="1734081"/>
          </a:xfrm>
          <a:prstGeom prst="rect">
            <a:avLst/>
          </a:prstGeom>
        </p:spPr>
        <p:txBody>
          <a:bodyPr>
            <a:normAutofit/>
          </a:bodyPr>
          <a:lstStyle/>
          <a:p>
            <a:pPr lvl="0" defTabSz="402336">
              <a:defRPr sz="1800">
                <a:solidFill>
                  <a:srgbClr val="000000"/>
                </a:solidFill>
              </a:defRPr>
            </a:pPr>
            <a:r>
              <a:rPr sz="2816" b="1" dirty="0" smtClean="0">
                <a:solidFill>
                  <a:srgbClr val="5FCBEF"/>
                </a:solidFill>
              </a:rPr>
              <a:t>A </a:t>
            </a:r>
            <a:r>
              <a:rPr sz="2816" b="1" dirty="0">
                <a:solidFill>
                  <a:srgbClr val="5FCBEF"/>
                </a:solidFill>
              </a:rPr>
              <a:t>Youth Development Practitioners Guide to Professional </a:t>
            </a:r>
            <a:r>
              <a:rPr sz="2816" b="1" dirty="0" smtClean="0">
                <a:solidFill>
                  <a:srgbClr val="5FCBEF"/>
                </a:solidFill>
              </a:rPr>
              <a:t>Development</a:t>
            </a:r>
            <a:r>
              <a:rPr lang="en-US" sz="2816" b="1" dirty="0" smtClean="0">
                <a:solidFill>
                  <a:srgbClr val="5FCBEF"/>
                </a:solidFill>
              </a:rPr>
              <a:t>, 2</a:t>
            </a:r>
            <a:r>
              <a:rPr lang="en-US" sz="2816" b="1" baseline="30000" dirty="0" smtClean="0">
                <a:solidFill>
                  <a:srgbClr val="5FCBEF"/>
                </a:solidFill>
              </a:rPr>
              <a:t>nd</a:t>
            </a:r>
            <a:r>
              <a:rPr lang="en-US" sz="2816" b="1" dirty="0" smtClean="0">
                <a:solidFill>
                  <a:srgbClr val="5FCBEF"/>
                </a:solidFill>
              </a:rPr>
              <a:t> Edition </a:t>
            </a:r>
            <a:r>
              <a:rPr lang="en-US" sz="1600" b="1" dirty="0" smtClean="0">
                <a:solidFill>
                  <a:srgbClr val="000000"/>
                </a:solidFill>
              </a:rPr>
              <a:t>(please go to Pg 2)</a:t>
            </a:r>
            <a:endParaRPr sz="1600" b="1" dirty="0">
              <a:solidFill>
                <a:srgbClr val="5FCBEF"/>
              </a:solidFill>
            </a:endParaRPr>
          </a:p>
        </p:txBody>
      </p:sp>
      <p:sp>
        <p:nvSpPr>
          <p:cNvPr id="108" name="Shape 108"/>
          <p:cNvSpPr>
            <a:spLocks noGrp="1"/>
          </p:cNvSpPr>
          <p:nvPr>
            <p:ph type="body" idx="1"/>
          </p:nvPr>
        </p:nvSpPr>
        <p:spPr>
          <a:xfrm>
            <a:off x="736660" y="2168182"/>
            <a:ext cx="4705649" cy="3777624"/>
          </a:xfrm>
          <a:prstGeom prst="rect">
            <a:avLst/>
          </a:prstGeom>
        </p:spPr>
        <p:txBody>
          <a:bodyPr/>
          <a:lstStyle/>
          <a:p>
            <a:pPr marL="381000" lvl="0" indent="-381000">
              <a:defRPr>
                <a:solidFill>
                  <a:srgbClr val="000000"/>
                </a:solidFill>
              </a:defRPr>
            </a:pPr>
            <a:r>
              <a:rPr sz="2000" dirty="0">
                <a:solidFill>
                  <a:srgbClr val="404040"/>
                </a:solidFill>
              </a:rPr>
              <a:t>Designed to serve as a resource to help improve and support a practitioner’s work with children and families</a:t>
            </a:r>
          </a:p>
          <a:p>
            <a:pPr marL="381000" lvl="0" indent="-381000">
              <a:defRPr>
                <a:solidFill>
                  <a:srgbClr val="000000"/>
                </a:solidFill>
              </a:defRPr>
            </a:pPr>
            <a:r>
              <a:rPr sz="2000" dirty="0">
                <a:solidFill>
                  <a:srgbClr val="404040"/>
                </a:solidFill>
              </a:rPr>
              <a:t>User friendly guide to aid in one’s journey seeking knowledge and training to further one’s career </a:t>
            </a:r>
          </a:p>
        </p:txBody>
      </p:sp>
      <p:pic>
        <p:nvPicPr>
          <p:cNvPr id="109" name="image1.gif"/>
          <p:cNvPicPr/>
          <p:nvPr/>
        </p:nvPicPr>
        <p:blipFill>
          <a:blip r:embed="rId3">
            <a:extLst/>
          </a:blip>
          <a:srcRect l="12884" t="22313" r="10090" b="26258"/>
          <a:stretch>
            <a:fillRect/>
          </a:stretch>
        </p:blipFill>
        <p:spPr>
          <a:xfrm>
            <a:off x="10207689" y="5911222"/>
            <a:ext cx="1679512" cy="841984"/>
          </a:xfrm>
          <a:prstGeom prst="rect">
            <a:avLst/>
          </a:prstGeom>
          <a:ln w="12700">
            <a:miter lim="400000"/>
          </a:ln>
        </p:spPr>
      </p:pic>
      <p:sp>
        <p:nvSpPr>
          <p:cNvPr id="110" name="Shape 110"/>
          <p:cNvSpPr/>
          <p:nvPr/>
        </p:nvSpPr>
        <p:spPr>
          <a:xfrm>
            <a:off x="1812103" y="6193713"/>
            <a:ext cx="6895607" cy="269241"/>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lvl1pPr>
              <a:defRPr sz="1200">
                <a:solidFill>
                  <a:srgbClr val="888888"/>
                </a:solidFill>
              </a:defRPr>
            </a:lvl1pPr>
          </a:lstStyle>
          <a:p>
            <a:pPr lvl="0">
              <a:defRPr sz="1800">
                <a:solidFill>
                  <a:srgbClr val="000000"/>
                </a:solidFill>
              </a:defRPr>
            </a:pPr>
            <a:r>
              <a:rPr sz="1200">
                <a:solidFill>
                  <a:srgbClr val="888888"/>
                </a:solidFill>
              </a:rPr>
              <a:t>Montgomery County Collaboration Council, Excel Beyond the Bell           excelbeyondthebell.org</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3720" y="1630838"/>
            <a:ext cx="3202386" cy="4114014"/>
          </a:xfrm>
          <a:prstGeom prst="rect">
            <a:avLst/>
          </a:prstGeom>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Shape 237"/>
          <p:cNvSpPr>
            <a:spLocks noGrp="1"/>
          </p:cNvSpPr>
          <p:nvPr>
            <p:ph type="title"/>
          </p:nvPr>
        </p:nvSpPr>
        <p:spPr>
          <a:xfrm>
            <a:off x="111040" y="236113"/>
            <a:ext cx="8596670" cy="1320800"/>
          </a:xfrm>
          <a:prstGeom prst="rect">
            <a:avLst/>
          </a:prstGeom>
        </p:spPr>
        <p:txBody>
          <a:bodyPr/>
          <a:lstStyle>
            <a:lvl1pPr>
              <a:defRPr b="1"/>
            </a:lvl1pPr>
          </a:lstStyle>
          <a:p>
            <a:pPr lvl="0">
              <a:defRPr sz="1800" b="0">
                <a:solidFill>
                  <a:srgbClr val="000000"/>
                </a:solidFill>
              </a:defRPr>
            </a:pPr>
            <a:r>
              <a:rPr sz="3600" b="1" dirty="0">
                <a:solidFill>
                  <a:srgbClr val="5FCBEF"/>
                </a:solidFill>
              </a:rPr>
              <a:t>Ways a Program Director Could Use the Core Competencies…</a:t>
            </a:r>
          </a:p>
        </p:txBody>
      </p:sp>
      <p:sp>
        <p:nvSpPr>
          <p:cNvPr id="238" name="Shape 238"/>
          <p:cNvSpPr>
            <a:spLocks noGrp="1"/>
          </p:cNvSpPr>
          <p:nvPr>
            <p:ph type="body" idx="1"/>
          </p:nvPr>
        </p:nvSpPr>
        <p:spPr>
          <a:xfrm>
            <a:off x="677333" y="2160589"/>
            <a:ext cx="8596670" cy="3880773"/>
          </a:xfrm>
          <a:prstGeom prst="rect">
            <a:avLst/>
          </a:prstGeom>
        </p:spPr>
        <p:txBody>
          <a:bodyPr/>
          <a:lstStyle/>
          <a:p>
            <a:pPr marL="533400" lvl="0" indent="-533400">
              <a:defRPr>
                <a:solidFill>
                  <a:srgbClr val="000000"/>
                </a:solidFill>
              </a:defRPr>
            </a:pPr>
            <a:r>
              <a:rPr sz="2800" dirty="0">
                <a:solidFill>
                  <a:srgbClr val="404040"/>
                </a:solidFill>
              </a:rPr>
              <a:t>Assist in describing job skills and expectations of staff</a:t>
            </a:r>
          </a:p>
          <a:p>
            <a:pPr marL="533400" lvl="0" indent="-533400">
              <a:defRPr>
                <a:solidFill>
                  <a:srgbClr val="000000"/>
                </a:solidFill>
              </a:defRPr>
            </a:pPr>
            <a:r>
              <a:rPr sz="2800" dirty="0">
                <a:solidFill>
                  <a:srgbClr val="404040"/>
                </a:solidFill>
              </a:rPr>
              <a:t>Promote professional growth</a:t>
            </a:r>
          </a:p>
          <a:p>
            <a:pPr marL="957262" lvl="1" indent="-500062">
              <a:defRPr>
                <a:solidFill>
                  <a:srgbClr val="000000"/>
                </a:solidFill>
              </a:defRPr>
            </a:pPr>
            <a:r>
              <a:rPr sz="2800" dirty="0">
                <a:solidFill>
                  <a:srgbClr val="404040"/>
                </a:solidFill>
              </a:rPr>
              <a:t>Self reflection</a:t>
            </a:r>
            <a:endParaRPr sz="1600" dirty="0">
              <a:solidFill>
                <a:srgbClr val="404040"/>
              </a:solidFill>
            </a:endParaRPr>
          </a:p>
          <a:p>
            <a:pPr marL="957262" lvl="1" indent="-500062">
              <a:defRPr>
                <a:solidFill>
                  <a:srgbClr val="000000"/>
                </a:solidFill>
              </a:defRPr>
            </a:pPr>
            <a:r>
              <a:rPr sz="2800" dirty="0">
                <a:solidFill>
                  <a:srgbClr val="404040"/>
                </a:solidFill>
              </a:rPr>
              <a:t>Staff evaluation &amp; Peer Observation</a:t>
            </a:r>
            <a:endParaRPr sz="1600" dirty="0">
              <a:solidFill>
                <a:srgbClr val="404040"/>
              </a:solidFill>
            </a:endParaRPr>
          </a:p>
          <a:p>
            <a:pPr marL="533400" lvl="0" indent="-533400">
              <a:defRPr>
                <a:solidFill>
                  <a:srgbClr val="000000"/>
                </a:solidFill>
              </a:defRPr>
            </a:pPr>
            <a:r>
              <a:rPr sz="2800" dirty="0">
                <a:solidFill>
                  <a:srgbClr val="404040"/>
                </a:solidFill>
              </a:rPr>
              <a:t>Specific levels of training / education for individual roles</a:t>
            </a:r>
          </a:p>
        </p:txBody>
      </p:sp>
      <p:pic>
        <p:nvPicPr>
          <p:cNvPr id="239" name="image1.gif"/>
          <p:cNvPicPr/>
          <p:nvPr/>
        </p:nvPicPr>
        <p:blipFill>
          <a:blip r:embed="rId3">
            <a:extLst/>
          </a:blip>
          <a:srcRect l="12884" t="22313" r="10090" b="26258"/>
          <a:stretch>
            <a:fillRect/>
          </a:stretch>
        </p:blipFill>
        <p:spPr>
          <a:xfrm>
            <a:off x="10207689" y="5911222"/>
            <a:ext cx="1679512" cy="841984"/>
          </a:xfrm>
          <a:prstGeom prst="rect">
            <a:avLst/>
          </a:prstGeom>
          <a:ln w="12700">
            <a:miter lim="400000"/>
          </a:ln>
        </p:spPr>
      </p:pic>
      <p:sp>
        <p:nvSpPr>
          <p:cNvPr id="240" name="Shape 240"/>
          <p:cNvSpPr/>
          <p:nvPr/>
        </p:nvSpPr>
        <p:spPr>
          <a:xfrm>
            <a:off x="1812103" y="6193713"/>
            <a:ext cx="6895607" cy="269241"/>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lvl1pPr>
              <a:defRPr sz="1200">
                <a:solidFill>
                  <a:srgbClr val="888888"/>
                </a:solidFill>
              </a:defRPr>
            </a:lvl1pPr>
          </a:lstStyle>
          <a:p>
            <a:pPr lvl="0">
              <a:defRPr sz="1800">
                <a:solidFill>
                  <a:srgbClr val="000000"/>
                </a:solidFill>
              </a:defRPr>
            </a:pPr>
            <a:r>
              <a:rPr sz="1200">
                <a:solidFill>
                  <a:srgbClr val="888888"/>
                </a:solidFill>
              </a:rPr>
              <a:t>Montgomery County Collaboration Council, Excel Beyond the Bell           excelbeyondthebell.org</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xfrm>
            <a:off x="111040" y="422986"/>
            <a:ext cx="8596670" cy="753979"/>
          </a:xfrm>
          <a:prstGeom prst="rect">
            <a:avLst/>
          </a:prstGeom>
        </p:spPr>
        <p:txBody>
          <a:bodyPr>
            <a:noAutofit/>
          </a:bodyPr>
          <a:lstStyle>
            <a:lvl1pPr>
              <a:defRPr b="1"/>
            </a:lvl1pPr>
          </a:lstStyle>
          <a:p>
            <a:pPr lvl="0">
              <a:defRPr sz="1800" b="0">
                <a:solidFill>
                  <a:srgbClr val="000000"/>
                </a:solidFill>
              </a:defRPr>
            </a:pPr>
            <a:r>
              <a:rPr sz="5400" b="1" dirty="0">
                <a:solidFill>
                  <a:srgbClr val="5FCBEF"/>
                </a:solidFill>
              </a:rPr>
              <a:t>Objectives</a:t>
            </a:r>
          </a:p>
        </p:txBody>
      </p:sp>
      <p:sp>
        <p:nvSpPr>
          <p:cNvPr id="149" name="Shape 149"/>
          <p:cNvSpPr>
            <a:spLocks noGrp="1"/>
          </p:cNvSpPr>
          <p:nvPr>
            <p:ph type="body" idx="1"/>
          </p:nvPr>
        </p:nvSpPr>
        <p:spPr>
          <a:xfrm>
            <a:off x="677333" y="1744952"/>
            <a:ext cx="8596670" cy="3880774"/>
          </a:xfrm>
          <a:prstGeom prst="rect">
            <a:avLst/>
          </a:prstGeom>
        </p:spPr>
        <p:txBody>
          <a:bodyPr>
            <a:normAutofit fontScale="62500" lnSpcReduction="20000"/>
          </a:bodyPr>
          <a:lstStyle/>
          <a:p>
            <a:r>
              <a:rPr lang="en-US" sz="3400" dirty="0"/>
              <a:t>1. Understand the connection between professional development and program </a:t>
            </a:r>
            <a:r>
              <a:rPr lang="en-US" sz="3400" dirty="0" smtClean="0"/>
              <a:t>quality</a:t>
            </a:r>
          </a:p>
          <a:p>
            <a:pPr marL="0" indent="0">
              <a:buNone/>
            </a:pPr>
            <a:endParaRPr lang="en-US" sz="2800" dirty="0" smtClean="0"/>
          </a:p>
          <a:p>
            <a:r>
              <a:rPr lang="en-US" sz="3400" dirty="0"/>
              <a:t>2. </a:t>
            </a:r>
            <a:r>
              <a:rPr lang="en-US" sz="3400" dirty="0" smtClean="0"/>
              <a:t>Gain experience using core </a:t>
            </a:r>
            <a:r>
              <a:rPr lang="en-US" sz="3400" dirty="0"/>
              <a:t>competencies and related tools for individual and organizational </a:t>
            </a:r>
            <a:r>
              <a:rPr lang="en-US" sz="3400" dirty="0" smtClean="0"/>
              <a:t>growth</a:t>
            </a:r>
          </a:p>
          <a:p>
            <a:pPr>
              <a:buNone/>
            </a:pPr>
            <a:endParaRPr lang="en-US" sz="2800" dirty="0" smtClean="0"/>
          </a:p>
          <a:p>
            <a:r>
              <a:rPr lang="en-US" sz="3400" dirty="0" smtClean="0"/>
              <a:t>3. Reflect on your organization’s current Professional Development Practices and how the Guide can help support those efforts</a:t>
            </a:r>
          </a:p>
          <a:p>
            <a:pPr marL="0" indent="0">
              <a:buNone/>
            </a:pPr>
            <a:r>
              <a:rPr sz="2500" dirty="0" smtClean="0">
                <a:solidFill>
                  <a:srgbClr val="404040"/>
                </a:solidFill>
              </a:rPr>
              <a:t/>
            </a:r>
            <a:br>
              <a:rPr sz="2500" dirty="0" smtClean="0">
                <a:solidFill>
                  <a:srgbClr val="404040"/>
                </a:solidFill>
              </a:rPr>
            </a:br>
            <a:endParaRPr sz="2800" dirty="0">
              <a:solidFill>
                <a:srgbClr val="404040"/>
              </a:solidFill>
            </a:endParaRPr>
          </a:p>
          <a:p>
            <a:pPr marL="0" lvl="0" indent="0">
              <a:lnSpc>
                <a:spcPct val="90000"/>
              </a:lnSpc>
              <a:buSzTx/>
              <a:buNone/>
              <a:defRPr>
                <a:solidFill>
                  <a:srgbClr val="000000"/>
                </a:solidFill>
              </a:defRPr>
            </a:pPr>
            <a:r>
              <a:rPr sz="2000" i="1" dirty="0">
                <a:solidFill>
                  <a:srgbClr val="404040"/>
                </a:solidFill>
              </a:rPr>
              <a:t>Document Link: </a:t>
            </a:r>
            <a:r>
              <a:rPr sz="2000" i="1" dirty="0">
                <a:solidFill>
                  <a:srgbClr val="404040"/>
                </a:solidFill>
                <a:hlinkClick r:id="rId3"/>
              </a:rPr>
              <a:t>http://excelbeyondthebell.org/professional/core_competencies.html</a:t>
            </a:r>
            <a:r>
              <a:rPr sz="2000" i="1" dirty="0">
                <a:solidFill>
                  <a:srgbClr val="404040"/>
                </a:solidFill>
              </a:rPr>
              <a:t> </a:t>
            </a:r>
          </a:p>
        </p:txBody>
      </p:sp>
      <p:pic>
        <p:nvPicPr>
          <p:cNvPr id="150" name="image1.gif"/>
          <p:cNvPicPr/>
          <p:nvPr/>
        </p:nvPicPr>
        <p:blipFill>
          <a:blip r:embed="rId4">
            <a:extLst/>
          </a:blip>
          <a:srcRect l="12884" t="22313" r="10090" b="26258"/>
          <a:stretch>
            <a:fillRect/>
          </a:stretch>
        </p:blipFill>
        <p:spPr>
          <a:xfrm>
            <a:off x="10207689" y="5911222"/>
            <a:ext cx="1679512" cy="841984"/>
          </a:xfrm>
          <a:prstGeom prst="rect">
            <a:avLst/>
          </a:prstGeom>
          <a:ln w="12700">
            <a:miter lim="400000"/>
          </a:ln>
        </p:spPr>
      </p:pic>
      <p:sp>
        <p:nvSpPr>
          <p:cNvPr id="151" name="Shape 151"/>
          <p:cNvSpPr/>
          <p:nvPr/>
        </p:nvSpPr>
        <p:spPr>
          <a:xfrm>
            <a:off x="1812103" y="6193713"/>
            <a:ext cx="6895607" cy="269241"/>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lvl1pPr>
              <a:defRPr sz="1200">
                <a:solidFill>
                  <a:srgbClr val="888888"/>
                </a:solidFill>
              </a:defRPr>
            </a:lvl1pPr>
          </a:lstStyle>
          <a:p>
            <a:pPr lvl="0">
              <a:defRPr sz="1800">
                <a:solidFill>
                  <a:srgbClr val="000000"/>
                </a:solidFill>
              </a:defRPr>
            </a:pPr>
            <a:r>
              <a:rPr sz="1200">
                <a:solidFill>
                  <a:srgbClr val="888888"/>
                </a:solidFill>
              </a:rPr>
              <a:t>Montgomery County Collaboration Council, Excel Beyond the Bell           excelbeyondthebell.org</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p:cNvSpPr>
          <p:nvPr>
            <p:ph type="title"/>
          </p:nvPr>
        </p:nvSpPr>
        <p:spPr>
          <a:xfrm>
            <a:off x="111040" y="223234"/>
            <a:ext cx="8596670" cy="553453"/>
          </a:xfrm>
          <a:prstGeom prst="rect">
            <a:avLst/>
          </a:prstGeom>
        </p:spPr>
        <p:txBody>
          <a:bodyPr>
            <a:noAutofit/>
          </a:bodyPr>
          <a:lstStyle/>
          <a:p>
            <a:pPr lvl="0" defTabSz="370331">
              <a:defRPr sz="1800">
                <a:solidFill>
                  <a:srgbClr val="000000"/>
                </a:solidFill>
              </a:defRPr>
            </a:pPr>
            <a:r>
              <a:rPr lang="en-US" sz="5400" b="1" dirty="0" smtClean="0">
                <a:solidFill>
                  <a:srgbClr val="5FCBEF"/>
                </a:solidFill>
              </a:rPr>
              <a:t>Activity</a:t>
            </a:r>
            <a:endParaRPr sz="5400" b="1" dirty="0">
              <a:solidFill>
                <a:srgbClr val="5FCBEF"/>
              </a:solidFill>
            </a:endParaRPr>
          </a:p>
        </p:txBody>
      </p:sp>
      <p:pic>
        <p:nvPicPr>
          <p:cNvPr id="193" name="image1.gif"/>
          <p:cNvPicPr/>
          <p:nvPr/>
        </p:nvPicPr>
        <p:blipFill>
          <a:blip r:embed="rId3">
            <a:extLst/>
          </a:blip>
          <a:srcRect l="12884" t="22313" r="10090" b="26258"/>
          <a:stretch>
            <a:fillRect/>
          </a:stretch>
        </p:blipFill>
        <p:spPr>
          <a:xfrm>
            <a:off x="10207689" y="5911222"/>
            <a:ext cx="1679512" cy="841984"/>
          </a:xfrm>
          <a:prstGeom prst="rect">
            <a:avLst/>
          </a:prstGeom>
          <a:ln w="12700">
            <a:miter lim="400000"/>
          </a:ln>
        </p:spPr>
      </p:pic>
      <p:sp>
        <p:nvSpPr>
          <p:cNvPr id="194" name="Shape 194"/>
          <p:cNvSpPr/>
          <p:nvPr/>
        </p:nvSpPr>
        <p:spPr>
          <a:xfrm>
            <a:off x="1812103" y="6193713"/>
            <a:ext cx="6895607" cy="269241"/>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lvl1pPr>
              <a:defRPr sz="1200">
                <a:solidFill>
                  <a:srgbClr val="888888"/>
                </a:solidFill>
              </a:defRPr>
            </a:lvl1pPr>
          </a:lstStyle>
          <a:p>
            <a:pPr lvl="0">
              <a:defRPr sz="1800">
                <a:solidFill>
                  <a:srgbClr val="000000"/>
                </a:solidFill>
              </a:defRPr>
            </a:pPr>
            <a:r>
              <a:rPr sz="1200">
                <a:solidFill>
                  <a:srgbClr val="888888"/>
                </a:solidFill>
              </a:rPr>
              <a:t>Montgomery County Collaboration Council, Excel Beyond the Bell           excelbeyondthebell.org</a:t>
            </a:r>
          </a:p>
        </p:txBody>
      </p:sp>
      <p:sp>
        <p:nvSpPr>
          <p:cNvPr id="6" name="Text Placeholder 5"/>
          <p:cNvSpPr>
            <a:spLocks noGrp="1"/>
          </p:cNvSpPr>
          <p:nvPr>
            <p:ph type="body" idx="1"/>
          </p:nvPr>
        </p:nvSpPr>
        <p:spPr>
          <a:xfrm>
            <a:off x="285134" y="1306208"/>
            <a:ext cx="9381067" cy="5173579"/>
          </a:xfrm>
        </p:spPr>
        <p:txBody>
          <a:bodyPr>
            <a:normAutofit/>
          </a:bodyPr>
          <a:lstStyle/>
          <a:p>
            <a:pPr>
              <a:buFont typeface="+mj-lt"/>
              <a:buAutoNum type="arabicPeriod"/>
            </a:pPr>
            <a:r>
              <a:rPr lang="en-US" sz="1900" b="1" dirty="0" smtClean="0">
                <a:solidFill>
                  <a:srgbClr val="7030A0"/>
                </a:solidFill>
              </a:rPr>
              <a:t>Review the Overview </a:t>
            </a:r>
            <a:r>
              <a:rPr lang="en-US" sz="1400" dirty="0" smtClean="0"/>
              <a:t>(page 17) </a:t>
            </a:r>
            <a:r>
              <a:rPr lang="en-US" sz="1900" dirty="0"/>
              <a:t>&amp;</a:t>
            </a:r>
            <a:r>
              <a:rPr lang="en-US" sz="1900" dirty="0" smtClean="0"/>
              <a:t> with your table group</a:t>
            </a:r>
            <a:r>
              <a:rPr lang="en-US" sz="1900" dirty="0" smtClean="0">
                <a:solidFill>
                  <a:srgbClr val="7030A0"/>
                </a:solidFill>
              </a:rPr>
              <a:t>, </a:t>
            </a:r>
            <a:r>
              <a:rPr lang="en-US" sz="1900" b="1" dirty="0" smtClean="0">
                <a:solidFill>
                  <a:srgbClr val="7030A0"/>
                </a:solidFill>
              </a:rPr>
              <a:t>identify one of the four Content Areas (Domains) to focus on for the activity. </a:t>
            </a:r>
          </a:p>
          <a:p>
            <a:pPr>
              <a:buFont typeface="+mj-lt"/>
              <a:buAutoNum type="arabicPeriod"/>
            </a:pPr>
            <a:endParaRPr lang="en-US" sz="800" b="1" dirty="0" smtClean="0"/>
          </a:p>
          <a:p>
            <a:pPr>
              <a:buFont typeface="+mj-lt"/>
              <a:buAutoNum type="arabicPeriod"/>
            </a:pPr>
            <a:r>
              <a:rPr lang="en-US" sz="1900" b="1" dirty="0" smtClean="0">
                <a:solidFill>
                  <a:srgbClr val="7030A0"/>
                </a:solidFill>
              </a:rPr>
              <a:t>Complete the relevant domain checklist </a:t>
            </a:r>
            <a:r>
              <a:rPr lang="en-US" sz="1900" dirty="0"/>
              <a:t>using black and white hand out</a:t>
            </a:r>
          </a:p>
          <a:p>
            <a:pPr>
              <a:buFont typeface="+mj-lt"/>
              <a:buAutoNum type="arabicPeriod"/>
            </a:pPr>
            <a:endParaRPr lang="en-US" sz="800" dirty="0" smtClean="0">
              <a:solidFill>
                <a:schemeClr val="tx1"/>
              </a:solidFill>
            </a:endParaRPr>
          </a:p>
          <a:p>
            <a:pPr>
              <a:buFont typeface="+mj-lt"/>
              <a:buAutoNum type="arabicPeriod"/>
            </a:pPr>
            <a:r>
              <a:rPr lang="en-US" sz="1900" dirty="0" smtClean="0"/>
              <a:t>Based on your responses in the checklist, </a:t>
            </a:r>
            <a:r>
              <a:rPr lang="en-US" sz="1900" b="1" dirty="0" smtClean="0">
                <a:solidFill>
                  <a:srgbClr val="7030A0"/>
                </a:solidFill>
              </a:rPr>
              <a:t>discuss, as a group, your take aways, the differences, and areas of overlap within the group.</a:t>
            </a:r>
          </a:p>
          <a:p>
            <a:pPr>
              <a:buFont typeface="+mj-lt"/>
              <a:buAutoNum type="arabicPeriod"/>
            </a:pPr>
            <a:endParaRPr lang="en-US" sz="800" b="1" dirty="0" smtClean="0"/>
          </a:p>
          <a:p>
            <a:pPr>
              <a:buFont typeface="+mj-lt"/>
              <a:buAutoNum type="arabicPeriod"/>
            </a:pPr>
            <a:r>
              <a:rPr lang="en-US" sz="1900" dirty="0" smtClean="0"/>
              <a:t>As a group, </a:t>
            </a:r>
            <a:r>
              <a:rPr lang="en-US" sz="1900" b="1" dirty="0" smtClean="0">
                <a:solidFill>
                  <a:srgbClr val="7030A0"/>
                </a:solidFill>
              </a:rPr>
              <a:t>identify a specific area of opportunity for improvement, </a:t>
            </a:r>
            <a:r>
              <a:rPr lang="en-US" sz="1900" dirty="0"/>
              <a:t>based on an identified shared professional development need. </a:t>
            </a:r>
            <a:r>
              <a:rPr lang="en-US" sz="1400" dirty="0" smtClean="0">
                <a:solidFill>
                  <a:schemeClr val="tx1"/>
                </a:solidFill>
              </a:rPr>
              <a:t>(See page 43 for example)</a:t>
            </a:r>
          </a:p>
          <a:p>
            <a:pPr>
              <a:buFont typeface="+mj-lt"/>
              <a:buAutoNum type="arabicPeriod"/>
            </a:pPr>
            <a:endParaRPr lang="en-US" sz="800" b="1" dirty="0" smtClean="0"/>
          </a:p>
          <a:p>
            <a:pPr>
              <a:buFont typeface="+mj-lt"/>
              <a:buAutoNum type="arabicPeriod"/>
            </a:pPr>
            <a:r>
              <a:rPr lang="en-US" sz="1900" b="1" dirty="0" smtClean="0">
                <a:solidFill>
                  <a:srgbClr val="7030A0"/>
                </a:solidFill>
              </a:rPr>
              <a:t>Review the template for the Action Plan </a:t>
            </a:r>
            <a:r>
              <a:rPr lang="en-US" sz="1400" dirty="0">
                <a:solidFill>
                  <a:schemeClr val="tx1"/>
                </a:solidFill>
              </a:rPr>
              <a:t>(See page </a:t>
            </a:r>
            <a:r>
              <a:rPr lang="en-US" sz="1400" dirty="0" smtClean="0">
                <a:solidFill>
                  <a:schemeClr val="tx1"/>
                </a:solidFill>
              </a:rPr>
              <a:t>42 &amp; 43)</a:t>
            </a:r>
            <a:endParaRPr lang="en-US" sz="1400" b="1" dirty="0" smtClean="0">
              <a:solidFill>
                <a:srgbClr val="7030A0"/>
              </a:solidFill>
            </a:endParaRPr>
          </a:p>
          <a:p>
            <a:pPr>
              <a:buNone/>
            </a:pPr>
            <a:endParaRPr lang="en-US" sz="800" dirty="0" smtClean="0"/>
          </a:p>
          <a:p>
            <a:pPr>
              <a:buNone/>
            </a:pPr>
            <a:r>
              <a:rPr lang="en-US" dirty="0" smtClean="0"/>
              <a:t>Pause for share out from each table</a:t>
            </a:r>
          </a:p>
          <a:p>
            <a:endParaRPr lang="en-US"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p:cNvSpPr>
          <p:nvPr>
            <p:ph type="title"/>
          </p:nvPr>
        </p:nvSpPr>
        <p:spPr>
          <a:xfrm>
            <a:off x="111040" y="223234"/>
            <a:ext cx="8596670" cy="553453"/>
          </a:xfrm>
          <a:prstGeom prst="rect">
            <a:avLst/>
          </a:prstGeom>
        </p:spPr>
        <p:txBody>
          <a:bodyPr>
            <a:noAutofit/>
          </a:bodyPr>
          <a:lstStyle/>
          <a:p>
            <a:pPr lvl="0" defTabSz="370331">
              <a:defRPr sz="1800">
                <a:solidFill>
                  <a:srgbClr val="000000"/>
                </a:solidFill>
              </a:defRPr>
            </a:pPr>
            <a:r>
              <a:rPr lang="en-US" sz="5400" b="1" dirty="0" smtClean="0">
                <a:solidFill>
                  <a:srgbClr val="5FCBEF"/>
                </a:solidFill>
              </a:rPr>
              <a:t>Activity Example</a:t>
            </a:r>
            <a:endParaRPr sz="5400" b="1" dirty="0">
              <a:solidFill>
                <a:srgbClr val="5FCBEF"/>
              </a:solidFill>
            </a:endParaRPr>
          </a:p>
        </p:txBody>
      </p:sp>
      <p:pic>
        <p:nvPicPr>
          <p:cNvPr id="193" name="image1.gif"/>
          <p:cNvPicPr/>
          <p:nvPr/>
        </p:nvPicPr>
        <p:blipFill>
          <a:blip r:embed="rId3">
            <a:extLst/>
          </a:blip>
          <a:srcRect l="12884" t="22313" r="10090" b="26258"/>
          <a:stretch>
            <a:fillRect/>
          </a:stretch>
        </p:blipFill>
        <p:spPr>
          <a:xfrm>
            <a:off x="10207689" y="5911222"/>
            <a:ext cx="1679512" cy="841984"/>
          </a:xfrm>
          <a:prstGeom prst="rect">
            <a:avLst/>
          </a:prstGeom>
          <a:ln w="12700">
            <a:miter lim="400000"/>
          </a:ln>
        </p:spPr>
      </p:pic>
      <p:sp>
        <p:nvSpPr>
          <p:cNvPr id="194" name="Shape 194"/>
          <p:cNvSpPr/>
          <p:nvPr/>
        </p:nvSpPr>
        <p:spPr>
          <a:xfrm>
            <a:off x="1812103" y="6193713"/>
            <a:ext cx="6895607" cy="269241"/>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lvl1pPr>
              <a:defRPr sz="1200">
                <a:solidFill>
                  <a:srgbClr val="888888"/>
                </a:solidFill>
              </a:defRPr>
            </a:lvl1pPr>
          </a:lstStyle>
          <a:p>
            <a:pPr lvl="0">
              <a:defRPr sz="1800">
                <a:solidFill>
                  <a:srgbClr val="000000"/>
                </a:solidFill>
              </a:defRPr>
            </a:pPr>
            <a:r>
              <a:rPr sz="1200">
                <a:solidFill>
                  <a:srgbClr val="888888"/>
                </a:solidFill>
              </a:rPr>
              <a:t>Montgomery County Collaboration Council, Excel Beyond the Bell           excelbeyondthebell.org</a:t>
            </a:r>
          </a:p>
        </p:txBody>
      </p:sp>
      <p:sp>
        <p:nvSpPr>
          <p:cNvPr id="6" name="Text Placeholder 5"/>
          <p:cNvSpPr>
            <a:spLocks noGrp="1"/>
          </p:cNvSpPr>
          <p:nvPr>
            <p:ph type="body" idx="1"/>
          </p:nvPr>
        </p:nvSpPr>
        <p:spPr>
          <a:xfrm>
            <a:off x="285134" y="1306208"/>
            <a:ext cx="9381067" cy="5173579"/>
          </a:xfrm>
        </p:spPr>
        <p:txBody>
          <a:bodyPr>
            <a:normAutofit/>
          </a:bodyPr>
          <a:lstStyle/>
          <a:p>
            <a:pPr>
              <a:buFont typeface="+mj-lt"/>
              <a:buAutoNum type="arabicPeriod"/>
            </a:pPr>
            <a:r>
              <a:rPr lang="en-US" sz="1900" dirty="0" smtClean="0">
                <a:solidFill>
                  <a:schemeClr val="bg2"/>
                </a:solidFill>
              </a:rPr>
              <a:t>Selected YDP as Partners with Schools &amp; Communities</a:t>
            </a:r>
          </a:p>
          <a:p>
            <a:pPr>
              <a:buFont typeface="+mj-lt"/>
              <a:buAutoNum type="arabicPeriod"/>
            </a:pPr>
            <a:endParaRPr lang="en-US" sz="800" dirty="0" smtClean="0">
              <a:solidFill>
                <a:schemeClr val="bg2"/>
              </a:solidFill>
            </a:endParaRPr>
          </a:p>
          <a:p>
            <a:pPr>
              <a:buFont typeface="+mj-lt"/>
              <a:buAutoNum type="arabicPeriod"/>
            </a:pPr>
            <a:r>
              <a:rPr lang="en-US" sz="1900" dirty="0" smtClean="0">
                <a:solidFill>
                  <a:schemeClr val="bg2"/>
                </a:solidFill>
              </a:rPr>
              <a:t>Completed YDP as Partners with Schools &amp; Communities check list.</a:t>
            </a:r>
            <a:endParaRPr lang="en-US" sz="1900" dirty="0">
              <a:solidFill>
                <a:schemeClr val="bg2"/>
              </a:solidFill>
            </a:endParaRPr>
          </a:p>
          <a:p>
            <a:pPr>
              <a:buFont typeface="+mj-lt"/>
              <a:buAutoNum type="arabicPeriod"/>
            </a:pPr>
            <a:endParaRPr lang="en-US" sz="800" dirty="0" smtClean="0">
              <a:solidFill>
                <a:schemeClr val="bg2"/>
              </a:solidFill>
            </a:endParaRPr>
          </a:p>
          <a:p>
            <a:pPr>
              <a:buFont typeface="+mj-lt"/>
              <a:buAutoNum type="arabicPeriod"/>
            </a:pPr>
            <a:r>
              <a:rPr lang="en-US" sz="1900" dirty="0" smtClean="0">
                <a:solidFill>
                  <a:schemeClr val="bg2"/>
                </a:solidFill>
              </a:rPr>
              <a:t>Discussed and debriefed results of checklist with group.</a:t>
            </a:r>
          </a:p>
          <a:p>
            <a:pPr>
              <a:buFont typeface="+mj-lt"/>
              <a:buAutoNum type="arabicPeriod"/>
            </a:pPr>
            <a:endParaRPr lang="en-US" sz="800" dirty="0" smtClean="0">
              <a:solidFill>
                <a:schemeClr val="bg2"/>
              </a:solidFill>
            </a:endParaRPr>
          </a:p>
          <a:p>
            <a:pPr>
              <a:buFont typeface="+mj-lt"/>
              <a:buAutoNum type="arabicPeriod"/>
            </a:pPr>
            <a:r>
              <a:rPr lang="en-US" sz="1900" dirty="0">
                <a:solidFill>
                  <a:schemeClr val="bg2"/>
                </a:solidFill>
              </a:rPr>
              <a:t>Identified “Cultivating reciprocal relationships between school and communities” as area of opportunity for improvement</a:t>
            </a:r>
          </a:p>
          <a:p>
            <a:pPr>
              <a:buFont typeface="+mj-lt"/>
              <a:buAutoNum type="arabicPeriod"/>
            </a:pPr>
            <a:endParaRPr lang="en-US" sz="800" dirty="0" smtClean="0">
              <a:solidFill>
                <a:schemeClr val="bg2"/>
              </a:solidFill>
            </a:endParaRPr>
          </a:p>
          <a:p>
            <a:pPr>
              <a:buFont typeface="+mj-lt"/>
              <a:buAutoNum type="arabicPeriod"/>
            </a:pPr>
            <a:r>
              <a:rPr lang="en-US" sz="1900" dirty="0" smtClean="0">
                <a:solidFill>
                  <a:schemeClr val="bg2"/>
                </a:solidFill>
              </a:rPr>
              <a:t>Review the template for the Action Plan</a:t>
            </a:r>
            <a:endParaRPr lang="en-US" sz="800" dirty="0" smtClean="0">
              <a:solidFill>
                <a:schemeClr val="bg2"/>
              </a:solidFill>
            </a:endParaRPr>
          </a:p>
          <a:p>
            <a:endParaRPr lang="en-US" dirty="0"/>
          </a:p>
        </p:txBody>
      </p:sp>
    </p:spTree>
    <p:extLst>
      <p:ext uri="{BB962C8B-B14F-4D97-AF65-F5344CB8AC3E}">
        <p14:creationId xmlns:p14="http://schemas.microsoft.com/office/powerpoint/2010/main" val="149858479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p:cNvSpPr>
          <p:nvPr>
            <p:ph type="title"/>
          </p:nvPr>
        </p:nvSpPr>
        <p:spPr>
          <a:xfrm>
            <a:off x="111040" y="339144"/>
            <a:ext cx="8596670" cy="553453"/>
          </a:xfrm>
          <a:prstGeom prst="rect">
            <a:avLst/>
          </a:prstGeom>
        </p:spPr>
        <p:txBody>
          <a:bodyPr>
            <a:noAutofit/>
          </a:bodyPr>
          <a:lstStyle/>
          <a:p>
            <a:pPr lvl="0" defTabSz="370331">
              <a:defRPr sz="1800">
                <a:solidFill>
                  <a:srgbClr val="000000"/>
                </a:solidFill>
              </a:defRPr>
            </a:pPr>
            <a:r>
              <a:rPr lang="en-US" sz="5400" b="1" dirty="0" smtClean="0">
                <a:solidFill>
                  <a:schemeClr val="accent1"/>
                </a:solidFill>
              </a:rPr>
              <a:t>Reflection</a:t>
            </a:r>
            <a:endParaRPr sz="5400" b="1" dirty="0">
              <a:solidFill>
                <a:schemeClr val="accent1"/>
              </a:solidFill>
            </a:endParaRPr>
          </a:p>
        </p:txBody>
      </p:sp>
      <p:pic>
        <p:nvPicPr>
          <p:cNvPr id="193" name="image1.gif"/>
          <p:cNvPicPr/>
          <p:nvPr/>
        </p:nvPicPr>
        <p:blipFill>
          <a:blip r:embed="rId3">
            <a:extLst/>
          </a:blip>
          <a:srcRect l="12884" t="22313" r="10090" b="26258"/>
          <a:stretch>
            <a:fillRect/>
          </a:stretch>
        </p:blipFill>
        <p:spPr>
          <a:xfrm>
            <a:off x="10207689" y="5911222"/>
            <a:ext cx="1679512" cy="841984"/>
          </a:xfrm>
          <a:prstGeom prst="rect">
            <a:avLst/>
          </a:prstGeom>
          <a:ln w="12700">
            <a:miter lim="400000"/>
          </a:ln>
        </p:spPr>
      </p:pic>
      <p:sp>
        <p:nvSpPr>
          <p:cNvPr id="194" name="Shape 194"/>
          <p:cNvSpPr/>
          <p:nvPr/>
        </p:nvSpPr>
        <p:spPr>
          <a:xfrm>
            <a:off x="1812103" y="6193713"/>
            <a:ext cx="6895607" cy="269241"/>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lvl1pPr>
              <a:defRPr sz="1200">
                <a:solidFill>
                  <a:srgbClr val="888888"/>
                </a:solidFill>
              </a:defRPr>
            </a:lvl1pPr>
          </a:lstStyle>
          <a:p>
            <a:pPr lvl="0">
              <a:defRPr sz="1800">
                <a:solidFill>
                  <a:srgbClr val="000000"/>
                </a:solidFill>
              </a:defRPr>
            </a:pPr>
            <a:r>
              <a:rPr sz="1200">
                <a:solidFill>
                  <a:srgbClr val="888888"/>
                </a:solidFill>
              </a:rPr>
              <a:t>Montgomery County Collaboration Council, Excel Beyond the Bell           excelbeyondthebell.org</a:t>
            </a:r>
          </a:p>
        </p:txBody>
      </p:sp>
      <p:sp>
        <p:nvSpPr>
          <p:cNvPr id="7" name="Text Placeholder 6"/>
          <p:cNvSpPr>
            <a:spLocks noGrp="1"/>
          </p:cNvSpPr>
          <p:nvPr>
            <p:ph type="body" idx="1"/>
          </p:nvPr>
        </p:nvSpPr>
        <p:spPr>
          <a:xfrm>
            <a:off x="72072" y="1496302"/>
            <a:ext cx="9986327" cy="4697411"/>
          </a:xfrm>
        </p:spPr>
        <p:txBody>
          <a:bodyPr>
            <a:normAutofit/>
          </a:bodyPr>
          <a:lstStyle/>
          <a:p>
            <a:r>
              <a:rPr lang="en-US" sz="2500" b="1" dirty="0" smtClean="0"/>
              <a:t>As a table group:</a:t>
            </a:r>
          </a:p>
          <a:p>
            <a:endParaRPr lang="en-US" sz="2500" b="1" dirty="0" smtClean="0"/>
          </a:p>
          <a:p>
            <a:pPr lvl="3"/>
            <a:r>
              <a:rPr lang="en-US" sz="2500" dirty="0" smtClean="0"/>
              <a:t>If applicable, what is the current state of professional development is in your organization.</a:t>
            </a:r>
          </a:p>
          <a:p>
            <a:pPr lvl="3">
              <a:buNone/>
            </a:pPr>
            <a:endParaRPr lang="en-US" sz="2500" dirty="0" smtClean="0"/>
          </a:p>
          <a:p>
            <a:pPr lvl="3"/>
            <a:r>
              <a:rPr lang="en-US" sz="2500" dirty="0" smtClean="0"/>
              <a:t>How you think that this Guide can enhance those efforts</a:t>
            </a:r>
            <a:endParaRPr lang="en-US" sz="2500" dirty="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5FCBEF"/>
      </a:accent1>
      <a:accent2>
        <a:srgbClr val="2E83C3"/>
      </a:accent2>
      <a:accent3>
        <a:srgbClr val="42D0A2"/>
      </a:accent3>
      <a:accent4>
        <a:srgbClr val="2E946B"/>
      </a:accent4>
      <a:accent5>
        <a:srgbClr val="42B051"/>
      </a:accent5>
      <a:accent6>
        <a:srgbClr val="96D141"/>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35000"/>
              </a:srgbClr>
            </a:outerShdw>
          </a:effectLst>
        </a:effectStyle>
        <a:effectStyle>
          <a:effectLst>
            <a:outerShdw blurRad="38100" dist="25400" dir="5400000" rotWithShape="0">
              <a:srgbClr val="000000">
                <a:alpha val="3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rnd">
          <a:solidFill>
            <a:srgbClr val="5FCBEF"/>
          </a:solidFill>
          <a:prstDash val="solid"/>
          <a:bevel/>
        </a:ln>
        <a:effectLst>
          <a:outerShdw blurRad="38100" dist="254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rnd">
          <a:solidFill>
            <a:srgbClr val="5FCBEF"/>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5FCBEF"/>
      </a:accent1>
      <a:accent2>
        <a:srgbClr val="2E83C3"/>
      </a:accent2>
      <a:accent3>
        <a:srgbClr val="42D0A2"/>
      </a:accent3>
      <a:accent4>
        <a:srgbClr val="2E946B"/>
      </a:accent4>
      <a:accent5>
        <a:srgbClr val="42B051"/>
      </a:accent5>
      <a:accent6>
        <a:srgbClr val="96D141"/>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35000"/>
              </a:srgbClr>
            </a:outerShdw>
          </a:effectLst>
        </a:effectStyle>
        <a:effectStyle>
          <a:effectLst>
            <a:outerShdw blurRad="38100" dist="25400" dir="5400000" rotWithShape="0">
              <a:srgbClr val="000000">
                <a:alpha val="3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rnd">
          <a:solidFill>
            <a:srgbClr val="5FCBEF"/>
          </a:solidFill>
          <a:prstDash val="solid"/>
          <a:bevel/>
        </a:ln>
        <a:effectLst>
          <a:outerShdw blurRad="38100" dist="254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rnd">
          <a:solidFill>
            <a:srgbClr val="5FCBEF"/>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Trebuchet MS"/>
            <a:ea typeface="Trebuchet MS"/>
            <a:cs typeface="Trebuchet M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11764</TotalTime>
  <Words>1306</Words>
  <Application>Microsoft Office PowerPoint</Application>
  <PresentationFormat>Widescreen</PresentationFormat>
  <Paragraphs>181</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Helvetica</vt:lpstr>
      <vt:lpstr>Helvetica Neue</vt:lpstr>
      <vt:lpstr>Trebuchet MS</vt:lpstr>
      <vt:lpstr>Wingdings 3</vt:lpstr>
      <vt:lpstr>Default</vt:lpstr>
      <vt:lpstr>WELCOME!</vt:lpstr>
      <vt:lpstr>Taking Your Program to the Next Level:  Quality Tools for Professional Development</vt:lpstr>
      <vt:lpstr>Excel Beyond the Bell Our Vision</vt:lpstr>
      <vt:lpstr>A Youth Development Practitioners Guide to Professional Development, 2nd Edition (please go to Pg 2)</vt:lpstr>
      <vt:lpstr>Ways a Program Director Could Use the Core Competencies…</vt:lpstr>
      <vt:lpstr>Objectives</vt:lpstr>
      <vt:lpstr>Activity</vt:lpstr>
      <vt:lpstr>Activity Example</vt:lpstr>
      <vt:lpstr>Reflection</vt:lpstr>
      <vt:lpstr>Where Do You Go From Here?</vt:lpstr>
      <vt:lpstr>Contact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Inside Your Toolbox?</dc:title>
  <dc:creator>Lynn Sobolov</dc:creator>
  <cp:lastModifiedBy>Peter Garza</cp:lastModifiedBy>
  <cp:revision>25</cp:revision>
  <cp:lastPrinted>2015-03-19T12:28:57Z</cp:lastPrinted>
  <dcterms:created xsi:type="dcterms:W3CDTF">2016-03-10T16:12:31Z</dcterms:created>
  <dcterms:modified xsi:type="dcterms:W3CDTF">2016-03-17T15:47:16Z</dcterms:modified>
</cp:coreProperties>
</file>